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369" r:id="rId2"/>
    <p:sldId id="408" r:id="rId3"/>
    <p:sldId id="398" r:id="rId4"/>
    <p:sldId id="399" r:id="rId5"/>
    <p:sldId id="400" r:id="rId6"/>
    <p:sldId id="401" r:id="rId7"/>
    <p:sldId id="404" r:id="rId8"/>
    <p:sldId id="405" r:id="rId9"/>
    <p:sldId id="412" r:id="rId10"/>
    <p:sldId id="373" r:id="rId11"/>
    <p:sldId id="371" r:id="rId12"/>
    <p:sldId id="370" r:id="rId13"/>
    <p:sldId id="372" r:id="rId14"/>
    <p:sldId id="374" r:id="rId15"/>
    <p:sldId id="409" r:id="rId16"/>
    <p:sldId id="396" r:id="rId17"/>
    <p:sldId id="380" r:id="rId18"/>
    <p:sldId id="381" r:id="rId19"/>
    <p:sldId id="382" r:id="rId20"/>
    <p:sldId id="383" r:id="rId21"/>
    <p:sldId id="397" r:id="rId22"/>
    <p:sldId id="385" r:id="rId23"/>
    <p:sldId id="407" r:id="rId24"/>
    <p:sldId id="386" r:id="rId2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68"/>
    <a:srgbClr val="FFFFFF"/>
    <a:srgbClr val="FF9900"/>
    <a:srgbClr val="FFCC66"/>
    <a:srgbClr val="FF5050"/>
    <a:srgbClr val="FFFF99"/>
    <a:srgbClr val="99CCFF"/>
    <a:srgbClr val="99FF99"/>
    <a:srgbClr val="33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15" d="100"/>
          <a:sy n="115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0" y="114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4113C-048B-4596-9F0B-1DF102DF6BB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91EE4D-BFFB-4AAC-9D4B-5E9FDEA2FAB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800" b="1" dirty="0" smtClean="0"/>
            <a:t>Medical Sciences Division</a:t>
          </a:r>
          <a:endParaRPr lang="en-GB" sz="1800" b="1" dirty="0"/>
        </a:p>
      </dgm:t>
    </dgm:pt>
    <dgm:pt modelId="{8E3C0872-4D00-4A17-8A2A-A38EBAD97342}" type="parTrans" cxnId="{A70B4BF3-52EF-429E-BD71-8A86F5853669}">
      <dgm:prSet/>
      <dgm:spPr/>
      <dgm:t>
        <a:bodyPr/>
        <a:lstStyle/>
        <a:p>
          <a:endParaRPr lang="en-GB"/>
        </a:p>
      </dgm:t>
    </dgm:pt>
    <dgm:pt modelId="{91F84785-0501-4965-8B9F-9E1A291393BA}" type="sibTrans" cxnId="{A70B4BF3-52EF-429E-BD71-8A86F5853669}">
      <dgm:prSet/>
      <dgm:spPr/>
      <dgm:t>
        <a:bodyPr/>
        <a:lstStyle/>
        <a:p>
          <a:endParaRPr lang="en-GB"/>
        </a:p>
      </dgm:t>
    </dgm:pt>
    <dgm:pt modelId="{07EBE5B9-6AE7-4798-9810-553640B00DC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b="1" dirty="0" smtClean="0">
              <a:latin typeface="Calibri" panose="020F0502020204030204" pitchFamily="34" charset="0"/>
            </a:rPr>
            <a:t>Nuffield Department of Population Health</a:t>
          </a:r>
          <a:endParaRPr lang="en-GB" sz="1400" b="1" dirty="0">
            <a:latin typeface="Calibri" panose="020F0502020204030204" pitchFamily="34" charset="0"/>
          </a:endParaRPr>
        </a:p>
      </dgm:t>
    </dgm:pt>
    <dgm:pt modelId="{0164DBE8-1E63-45F2-8708-5983BB296772}" type="parTrans" cxnId="{3997B75F-5133-41B7-92ED-F9417113620E}">
      <dgm:prSet/>
      <dgm:spPr/>
      <dgm:t>
        <a:bodyPr/>
        <a:lstStyle/>
        <a:p>
          <a:endParaRPr lang="en-GB"/>
        </a:p>
      </dgm:t>
    </dgm:pt>
    <dgm:pt modelId="{3DAAC878-30F6-47AA-850E-CDFD531041DC}" type="sibTrans" cxnId="{3997B75F-5133-41B7-92ED-F9417113620E}">
      <dgm:prSet/>
      <dgm:spPr/>
      <dgm:t>
        <a:bodyPr/>
        <a:lstStyle/>
        <a:p>
          <a:endParaRPr lang="en-GB"/>
        </a:p>
      </dgm:t>
    </dgm:pt>
    <dgm:pt modelId="{053C269E-49D8-43ED-8D9F-C8B9D201635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b="1" dirty="0" smtClean="0">
              <a:latin typeface="Calibri" panose="020F0502020204030204" pitchFamily="34" charset="0"/>
            </a:rPr>
            <a:t>Nuffield Department of Primary Care Health Sciences</a:t>
          </a:r>
          <a:endParaRPr lang="en-GB" sz="1400" b="1" dirty="0">
            <a:latin typeface="Calibri" panose="020F0502020204030204" pitchFamily="34" charset="0"/>
          </a:endParaRPr>
        </a:p>
      </dgm:t>
    </dgm:pt>
    <dgm:pt modelId="{CFAC7B88-9B61-4071-AE4B-F591D318ED91}" type="parTrans" cxnId="{B2F5BA8E-E7E0-44EC-A33A-E9A4646C35B1}">
      <dgm:prSet/>
      <dgm:spPr/>
      <dgm:t>
        <a:bodyPr/>
        <a:lstStyle/>
        <a:p>
          <a:endParaRPr lang="en-GB"/>
        </a:p>
      </dgm:t>
    </dgm:pt>
    <dgm:pt modelId="{DFE6B0DE-D7A8-47A0-AC52-32CB64D55F2D}" type="sibTrans" cxnId="{B2F5BA8E-E7E0-44EC-A33A-E9A4646C35B1}">
      <dgm:prSet/>
      <dgm:spPr/>
      <dgm:t>
        <a:bodyPr/>
        <a:lstStyle/>
        <a:p>
          <a:endParaRPr lang="en-GB"/>
        </a:p>
      </dgm:t>
    </dgm:pt>
    <dgm:pt modelId="{73A2CAC0-DEEF-44B0-B17C-BF706C468B1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b="1" dirty="0" smtClean="0">
              <a:latin typeface="Calibri" panose="020F0502020204030204" pitchFamily="34" charset="0"/>
            </a:rPr>
            <a:t>Radcliffe Department of Medicine</a:t>
          </a:r>
          <a:endParaRPr lang="en-GB" sz="1400" b="1" dirty="0">
            <a:latin typeface="Calibri" panose="020F0502020204030204" pitchFamily="34" charset="0"/>
          </a:endParaRPr>
        </a:p>
      </dgm:t>
    </dgm:pt>
    <dgm:pt modelId="{3D1432A3-566A-445B-A312-A4130D9E43EC}" type="parTrans" cxnId="{4B2994C4-9599-4872-8A18-CA72099377F9}">
      <dgm:prSet/>
      <dgm:spPr/>
      <dgm:t>
        <a:bodyPr/>
        <a:lstStyle/>
        <a:p>
          <a:endParaRPr lang="en-GB"/>
        </a:p>
      </dgm:t>
    </dgm:pt>
    <dgm:pt modelId="{17CB585A-B64C-44DB-B943-76C249C9D610}" type="sibTrans" cxnId="{4B2994C4-9599-4872-8A18-CA72099377F9}">
      <dgm:prSet/>
      <dgm:spPr/>
      <dgm:t>
        <a:bodyPr/>
        <a:lstStyle/>
        <a:p>
          <a:endParaRPr lang="en-GB"/>
        </a:p>
      </dgm:t>
    </dgm:pt>
    <dgm:pt modelId="{577898DB-B7BC-4D9F-AF5A-93A93388E73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200" b="1" dirty="0" smtClean="0">
              <a:latin typeface="Calibri" panose="020F0502020204030204" pitchFamily="34" charset="0"/>
            </a:rPr>
            <a:t>NPEU</a:t>
          </a:r>
          <a:endParaRPr lang="en-GB" sz="1200" b="1" dirty="0">
            <a:latin typeface="Calibri" panose="020F0502020204030204" pitchFamily="34" charset="0"/>
          </a:endParaRPr>
        </a:p>
      </dgm:t>
    </dgm:pt>
    <dgm:pt modelId="{86D0D8C0-943A-4BCC-84AF-FC93CEE3C32C}" type="parTrans" cxnId="{AFE85098-4AD8-4662-8D18-EFF14006EB76}">
      <dgm:prSet/>
      <dgm:spPr/>
      <dgm:t>
        <a:bodyPr/>
        <a:lstStyle/>
        <a:p>
          <a:endParaRPr lang="en-GB"/>
        </a:p>
      </dgm:t>
    </dgm:pt>
    <dgm:pt modelId="{8A5EF344-E7BE-49AF-9D88-18BC7A53B052}" type="sibTrans" cxnId="{AFE85098-4AD8-4662-8D18-EFF14006EB76}">
      <dgm:prSet/>
      <dgm:spPr/>
      <dgm:t>
        <a:bodyPr/>
        <a:lstStyle/>
        <a:p>
          <a:endParaRPr lang="en-GB"/>
        </a:p>
      </dgm:t>
    </dgm:pt>
    <dgm:pt modelId="{C5D2644D-9859-4F2D-83C3-F4DF2EC3360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200" b="1" dirty="0" err="1" smtClean="0">
              <a:latin typeface="Calibri" panose="020F0502020204030204" pitchFamily="34" charset="0"/>
            </a:rPr>
            <a:t>CTSU</a:t>
          </a:r>
          <a:endParaRPr lang="en-GB" sz="1200" b="1" dirty="0">
            <a:latin typeface="Calibri" panose="020F0502020204030204" pitchFamily="34" charset="0"/>
          </a:endParaRPr>
        </a:p>
      </dgm:t>
    </dgm:pt>
    <dgm:pt modelId="{5224E71F-D16A-42DB-BB2C-3A18CF650EB4}" type="parTrans" cxnId="{A4D98BAA-8E9A-4C53-9FEA-389C99E01905}">
      <dgm:prSet/>
      <dgm:spPr/>
      <dgm:t>
        <a:bodyPr/>
        <a:lstStyle/>
        <a:p>
          <a:endParaRPr lang="en-GB"/>
        </a:p>
      </dgm:t>
    </dgm:pt>
    <dgm:pt modelId="{8C39AF25-CCB5-440D-8030-80F37B5833A6}" type="sibTrans" cxnId="{A4D98BAA-8E9A-4C53-9FEA-389C99E01905}">
      <dgm:prSet/>
      <dgm:spPr/>
      <dgm:t>
        <a:bodyPr/>
        <a:lstStyle/>
        <a:p>
          <a:endParaRPr lang="en-GB"/>
        </a:p>
      </dgm:t>
    </dgm:pt>
    <dgm:pt modelId="{A4C0AA20-3BBC-4729-952B-CE2899EACBA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200" b="1" dirty="0" err="1" smtClean="0">
              <a:latin typeface="Calibri" panose="020F0502020204030204" pitchFamily="34" charset="0"/>
            </a:rPr>
            <a:t>CEU</a:t>
          </a:r>
          <a:endParaRPr lang="en-GB" sz="1200" b="1" dirty="0">
            <a:latin typeface="Calibri" panose="020F0502020204030204" pitchFamily="34" charset="0"/>
          </a:endParaRPr>
        </a:p>
      </dgm:t>
    </dgm:pt>
    <dgm:pt modelId="{0CAFCD9E-B203-4C80-9E67-50348F8DC3FA}" type="parTrans" cxnId="{6DB7406E-D5D2-4485-9D5C-D722CF78A726}">
      <dgm:prSet/>
      <dgm:spPr/>
      <dgm:t>
        <a:bodyPr/>
        <a:lstStyle/>
        <a:p>
          <a:endParaRPr lang="en-GB"/>
        </a:p>
      </dgm:t>
    </dgm:pt>
    <dgm:pt modelId="{70B6DD73-29F8-4AC7-A12C-3551204AE2D4}" type="sibTrans" cxnId="{6DB7406E-D5D2-4485-9D5C-D722CF78A726}">
      <dgm:prSet/>
      <dgm:spPr/>
      <dgm:t>
        <a:bodyPr/>
        <a:lstStyle/>
        <a:p>
          <a:endParaRPr lang="en-GB"/>
        </a:p>
      </dgm:t>
    </dgm:pt>
    <dgm:pt modelId="{691E2513-DBC6-4DA6-BFD0-84F406A8FCE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b="1" dirty="0" smtClean="0">
              <a:latin typeface="Calibri" panose="020F0502020204030204" pitchFamily="34" charset="0"/>
            </a:rPr>
            <a:t>Nuffield Department of Orthopaedics, Rheumatology and Musculoskeletal Sciences</a:t>
          </a:r>
          <a:endParaRPr lang="en-GB" sz="1400" b="1" dirty="0">
            <a:latin typeface="Calibri" panose="020F0502020204030204" pitchFamily="34" charset="0"/>
          </a:endParaRPr>
        </a:p>
      </dgm:t>
    </dgm:pt>
    <dgm:pt modelId="{5C9BABD0-A278-40BA-B3F0-12D9E88D5E0D}" type="parTrans" cxnId="{0FB64167-F9CA-4832-BA8F-173C50D0D5B0}">
      <dgm:prSet/>
      <dgm:spPr/>
      <dgm:t>
        <a:bodyPr/>
        <a:lstStyle/>
        <a:p>
          <a:endParaRPr lang="en-GB"/>
        </a:p>
      </dgm:t>
    </dgm:pt>
    <dgm:pt modelId="{2255AD5A-CDC8-48AC-BC14-9A77543A2AF3}" type="sibTrans" cxnId="{0FB64167-F9CA-4832-BA8F-173C50D0D5B0}">
      <dgm:prSet/>
      <dgm:spPr/>
      <dgm:t>
        <a:bodyPr/>
        <a:lstStyle/>
        <a:p>
          <a:endParaRPr lang="en-GB"/>
        </a:p>
      </dgm:t>
    </dgm:pt>
    <dgm:pt modelId="{8A0A6448-5130-4781-AE0A-4B10D877490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200" b="1" dirty="0" err="1" smtClean="0">
              <a:latin typeface="Calibri" panose="020F0502020204030204" pitchFamily="34" charset="0"/>
            </a:rPr>
            <a:t>OCTRU</a:t>
          </a:r>
          <a:endParaRPr lang="en-GB" sz="1200" b="1" dirty="0">
            <a:latin typeface="Calibri" panose="020F0502020204030204" pitchFamily="34" charset="0"/>
          </a:endParaRPr>
        </a:p>
      </dgm:t>
    </dgm:pt>
    <dgm:pt modelId="{4F2B9F4B-D6EF-42B7-800A-8C33D3EF4993}" type="parTrans" cxnId="{2A7E5D40-525F-4FA9-98A5-35271A4E25C8}">
      <dgm:prSet/>
      <dgm:spPr/>
      <dgm:t>
        <a:bodyPr/>
        <a:lstStyle/>
        <a:p>
          <a:endParaRPr lang="en-GB"/>
        </a:p>
      </dgm:t>
    </dgm:pt>
    <dgm:pt modelId="{56F0423B-BD40-4D55-AC48-2B27E056BDDF}" type="sibTrans" cxnId="{2A7E5D40-525F-4FA9-98A5-35271A4E25C8}">
      <dgm:prSet/>
      <dgm:spPr/>
      <dgm:t>
        <a:bodyPr/>
        <a:lstStyle/>
        <a:p>
          <a:endParaRPr lang="en-GB"/>
        </a:p>
      </dgm:t>
    </dgm:pt>
    <dgm:pt modelId="{7CBED5B4-6FD3-4BB3-8669-1E949EA15B6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200" b="1" dirty="0" err="1" smtClean="0">
              <a:latin typeface="Calibri" panose="020F0502020204030204" pitchFamily="34" charset="0"/>
            </a:rPr>
            <a:t>CSM</a:t>
          </a:r>
          <a:endParaRPr lang="en-GB" sz="1200" b="1" dirty="0">
            <a:latin typeface="Calibri" panose="020F0502020204030204" pitchFamily="34" charset="0"/>
          </a:endParaRPr>
        </a:p>
      </dgm:t>
    </dgm:pt>
    <dgm:pt modelId="{E1B794F3-4789-4C64-89BE-66A2116A3398}" type="parTrans" cxnId="{90A1681A-0F54-4A08-B525-A326FC0AC925}">
      <dgm:prSet/>
      <dgm:spPr/>
      <dgm:t>
        <a:bodyPr/>
        <a:lstStyle/>
        <a:p>
          <a:endParaRPr lang="en-GB"/>
        </a:p>
      </dgm:t>
    </dgm:pt>
    <dgm:pt modelId="{07ECE555-4F35-406B-AC93-256543538A2C}" type="sibTrans" cxnId="{90A1681A-0F54-4A08-B525-A326FC0AC925}">
      <dgm:prSet/>
      <dgm:spPr/>
      <dgm:t>
        <a:bodyPr/>
        <a:lstStyle/>
        <a:p>
          <a:endParaRPr lang="en-GB"/>
        </a:p>
      </dgm:t>
    </dgm:pt>
    <dgm:pt modelId="{1D8B151D-680B-4BE8-9FC3-5BEF935466B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200" b="1" dirty="0" smtClean="0">
              <a:latin typeface="Calibri" panose="020F0502020204030204" pitchFamily="34" charset="0"/>
            </a:rPr>
            <a:t>SITU</a:t>
          </a:r>
          <a:endParaRPr lang="en-GB" sz="1200" b="1" dirty="0">
            <a:latin typeface="Calibri" panose="020F0502020204030204" pitchFamily="34" charset="0"/>
          </a:endParaRPr>
        </a:p>
      </dgm:t>
    </dgm:pt>
    <dgm:pt modelId="{A9718BF0-2CC8-4476-B4D8-3B32F51C3BD0}" type="parTrans" cxnId="{1AB6DEA9-325D-443F-A4E6-684A08CEC2CA}">
      <dgm:prSet/>
      <dgm:spPr/>
      <dgm:t>
        <a:bodyPr/>
        <a:lstStyle/>
        <a:p>
          <a:endParaRPr lang="en-GB"/>
        </a:p>
      </dgm:t>
    </dgm:pt>
    <dgm:pt modelId="{C2F8FE87-F163-41C1-95E0-23978B3A6A6E}" type="sibTrans" cxnId="{1AB6DEA9-325D-443F-A4E6-684A08CEC2CA}">
      <dgm:prSet/>
      <dgm:spPr/>
      <dgm:t>
        <a:bodyPr/>
        <a:lstStyle/>
        <a:p>
          <a:endParaRPr lang="en-GB"/>
        </a:p>
      </dgm:t>
    </dgm:pt>
    <dgm:pt modelId="{D02BFB1E-1047-4B3A-A016-91985833B1E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200" b="1" dirty="0" err="1" smtClean="0">
              <a:latin typeface="Calibri" panose="020F0502020204030204" pitchFamily="34" charset="0"/>
            </a:rPr>
            <a:t>PHC</a:t>
          </a:r>
          <a:r>
            <a:rPr lang="en-GB" sz="1200" b="1" dirty="0" smtClean="0">
              <a:latin typeface="Calibri" panose="020F0502020204030204" pitchFamily="34" charset="0"/>
            </a:rPr>
            <a:t> </a:t>
          </a:r>
          <a:r>
            <a:rPr lang="en-GB" sz="1200" b="1" dirty="0" err="1" smtClean="0">
              <a:latin typeface="Calibri" panose="020F0502020204030204" pitchFamily="34" charset="0"/>
            </a:rPr>
            <a:t>CTU</a:t>
          </a:r>
          <a:endParaRPr lang="en-GB" sz="1200" b="1" dirty="0">
            <a:latin typeface="Calibri" panose="020F0502020204030204" pitchFamily="34" charset="0"/>
          </a:endParaRPr>
        </a:p>
      </dgm:t>
    </dgm:pt>
    <dgm:pt modelId="{8DA309CA-BB16-4B7B-A68A-6D2F1E4E6683}" type="parTrans" cxnId="{EC1F4444-7FA2-4F73-83E9-87F251BCD922}">
      <dgm:prSet/>
      <dgm:spPr/>
      <dgm:t>
        <a:bodyPr/>
        <a:lstStyle/>
        <a:p>
          <a:endParaRPr lang="en-GB"/>
        </a:p>
      </dgm:t>
    </dgm:pt>
    <dgm:pt modelId="{B0601F0B-A84D-4C26-AD0E-D1BA86384E90}" type="sibTrans" cxnId="{EC1F4444-7FA2-4F73-83E9-87F251BCD922}">
      <dgm:prSet/>
      <dgm:spPr/>
      <dgm:t>
        <a:bodyPr/>
        <a:lstStyle/>
        <a:p>
          <a:endParaRPr lang="en-GB"/>
        </a:p>
      </dgm:t>
    </dgm:pt>
    <dgm:pt modelId="{33C76CDB-C9D5-46D9-BA2F-99D2429E8C2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200" b="1" dirty="0" err="1" smtClean="0">
              <a:latin typeface="Calibri" panose="020F0502020204030204" pitchFamily="34" charset="0"/>
            </a:rPr>
            <a:t>DTU</a:t>
          </a:r>
          <a:endParaRPr lang="en-GB" sz="1200" b="1" dirty="0">
            <a:latin typeface="Calibri" panose="020F0502020204030204" pitchFamily="34" charset="0"/>
          </a:endParaRPr>
        </a:p>
      </dgm:t>
    </dgm:pt>
    <dgm:pt modelId="{7CA9D93F-5F0F-41DB-A30A-56C0AA92CCD4}" type="parTrans" cxnId="{D9D6597A-6583-4A7D-9022-F5C9CD914B8A}">
      <dgm:prSet/>
      <dgm:spPr/>
      <dgm:t>
        <a:bodyPr/>
        <a:lstStyle/>
        <a:p>
          <a:endParaRPr lang="en-GB"/>
        </a:p>
      </dgm:t>
    </dgm:pt>
    <dgm:pt modelId="{1643F58F-C360-4935-B9CE-B1CD97167DDB}" type="sibTrans" cxnId="{D9D6597A-6583-4A7D-9022-F5C9CD914B8A}">
      <dgm:prSet/>
      <dgm:spPr/>
      <dgm:t>
        <a:bodyPr/>
        <a:lstStyle/>
        <a:p>
          <a:endParaRPr lang="en-GB"/>
        </a:p>
      </dgm:t>
    </dgm:pt>
    <dgm:pt modelId="{AC918B26-7808-424E-8412-3B29375C7234}" type="pres">
      <dgm:prSet presAssocID="{FD74113C-048B-4596-9F0B-1DF102DF6B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C16E572-FB93-48FB-BA59-7408D2570D32}" type="pres">
      <dgm:prSet presAssocID="{9891EE4D-BFFB-4AAC-9D4B-5E9FDEA2FABB}" presName="hierRoot1" presStyleCnt="0">
        <dgm:presLayoutVars>
          <dgm:hierBranch val="init"/>
        </dgm:presLayoutVars>
      </dgm:prSet>
      <dgm:spPr/>
    </dgm:pt>
    <dgm:pt modelId="{1E1406F7-703D-493B-A6B3-13DDBF82647E}" type="pres">
      <dgm:prSet presAssocID="{9891EE4D-BFFB-4AAC-9D4B-5E9FDEA2FABB}" presName="rootComposite1" presStyleCnt="0"/>
      <dgm:spPr/>
    </dgm:pt>
    <dgm:pt modelId="{B2A02D03-A445-4145-8B47-6A85DCF8BCDB}" type="pres">
      <dgm:prSet presAssocID="{9891EE4D-BFFB-4AAC-9D4B-5E9FDEA2FABB}" presName="rootText1" presStyleLbl="node0" presStyleIdx="0" presStyleCnt="1" custScaleX="298565" custLinFactNeighborX="-2603" custLinFactNeighborY="25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9B64BAF-EB43-4C40-98CE-A0C44BCA848E}" type="pres">
      <dgm:prSet presAssocID="{9891EE4D-BFFB-4AAC-9D4B-5E9FDEA2FABB}" presName="rootConnector1" presStyleLbl="node1" presStyleIdx="0" presStyleCnt="0"/>
      <dgm:spPr/>
      <dgm:t>
        <a:bodyPr/>
        <a:lstStyle/>
        <a:p>
          <a:endParaRPr lang="en-GB"/>
        </a:p>
      </dgm:t>
    </dgm:pt>
    <dgm:pt modelId="{6B7939AB-67E1-4DB3-A56C-8220F8C088B5}" type="pres">
      <dgm:prSet presAssocID="{9891EE4D-BFFB-4AAC-9D4B-5E9FDEA2FABB}" presName="hierChild2" presStyleCnt="0"/>
      <dgm:spPr/>
    </dgm:pt>
    <dgm:pt modelId="{EA94D9EB-7F02-4A56-B048-94066AB96D94}" type="pres">
      <dgm:prSet presAssocID="{0164DBE8-1E63-45F2-8708-5983BB296772}" presName="Name37" presStyleLbl="parChTrans1D2" presStyleIdx="0" presStyleCnt="4"/>
      <dgm:spPr/>
      <dgm:t>
        <a:bodyPr/>
        <a:lstStyle/>
        <a:p>
          <a:endParaRPr lang="en-GB"/>
        </a:p>
      </dgm:t>
    </dgm:pt>
    <dgm:pt modelId="{E30AA09A-37E5-4960-A183-6E0502CB9C05}" type="pres">
      <dgm:prSet presAssocID="{07EBE5B9-6AE7-4798-9810-553640B00DCB}" presName="hierRoot2" presStyleCnt="0">
        <dgm:presLayoutVars>
          <dgm:hierBranch val="init"/>
        </dgm:presLayoutVars>
      </dgm:prSet>
      <dgm:spPr/>
    </dgm:pt>
    <dgm:pt modelId="{8E2BB5A9-4AF7-4A2C-A16C-44666C4CDDC9}" type="pres">
      <dgm:prSet presAssocID="{07EBE5B9-6AE7-4798-9810-553640B00DCB}" presName="rootComposite" presStyleCnt="0"/>
      <dgm:spPr/>
    </dgm:pt>
    <dgm:pt modelId="{7DFE5D97-04E7-497E-B85F-032F25913B4A}" type="pres">
      <dgm:prSet presAssocID="{07EBE5B9-6AE7-4798-9810-553640B00DCB}" presName="rootText" presStyleLbl="node2" presStyleIdx="0" presStyleCnt="4" custScaleX="177156" custScaleY="17715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A0872EB-6079-44A7-B620-89550D9E6394}" type="pres">
      <dgm:prSet presAssocID="{07EBE5B9-6AE7-4798-9810-553640B00DCB}" presName="rootConnector" presStyleLbl="node2" presStyleIdx="0" presStyleCnt="4"/>
      <dgm:spPr/>
      <dgm:t>
        <a:bodyPr/>
        <a:lstStyle/>
        <a:p>
          <a:endParaRPr lang="en-GB"/>
        </a:p>
      </dgm:t>
    </dgm:pt>
    <dgm:pt modelId="{7B0FA54B-18F6-419C-B2AC-ABDEDDEFDFF1}" type="pres">
      <dgm:prSet presAssocID="{07EBE5B9-6AE7-4798-9810-553640B00DCB}" presName="hierChild4" presStyleCnt="0"/>
      <dgm:spPr/>
    </dgm:pt>
    <dgm:pt modelId="{EE0846C7-D42E-49E9-9E65-B36FEC306CFA}" type="pres">
      <dgm:prSet presAssocID="{86D0D8C0-943A-4BCC-84AF-FC93CEE3C32C}" presName="Name37" presStyleLbl="parChTrans1D3" presStyleIdx="0" presStyleCnt="8"/>
      <dgm:spPr/>
      <dgm:t>
        <a:bodyPr/>
        <a:lstStyle/>
        <a:p>
          <a:endParaRPr lang="en-GB"/>
        </a:p>
      </dgm:t>
    </dgm:pt>
    <dgm:pt modelId="{434F1D9B-70A2-4435-9D3E-2FDA825C5DE2}" type="pres">
      <dgm:prSet presAssocID="{577898DB-B7BC-4D9F-AF5A-93A93388E735}" presName="hierRoot2" presStyleCnt="0">
        <dgm:presLayoutVars>
          <dgm:hierBranch val="init"/>
        </dgm:presLayoutVars>
      </dgm:prSet>
      <dgm:spPr/>
    </dgm:pt>
    <dgm:pt modelId="{88B0B19B-5E18-466B-B8D8-FBC27665033A}" type="pres">
      <dgm:prSet presAssocID="{577898DB-B7BC-4D9F-AF5A-93A93388E735}" presName="rootComposite" presStyleCnt="0"/>
      <dgm:spPr/>
    </dgm:pt>
    <dgm:pt modelId="{E2BB2BF4-8E2D-4BDF-A540-28610C563463}" type="pres">
      <dgm:prSet presAssocID="{577898DB-B7BC-4D9F-AF5A-93A93388E735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DA268A8-F3DC-4375-8CA8-E46A80A9C14D}" type="pres">
      <dgm:prSet presAssocID="{577898DB-B7BC-4D9F-AF5A-93A93388E735}" presName="rootConnector" presStyleLbl="node3" presStyleIdx="0" presStyleCnt="8"/>
      <dgm:spPr/>
      <dgm:t>
        <a:bodyPr/>
        <a:lstStyle/>
        <a:p>
          <a:endParaRPr lang="en-GB"/>
        </a:p>
      </dgm:t>
    </dgm:pt>
    <dgm:pt modelId="{5E1444CB-897D-4A38-A129-2E9292E7DF44}" type="pres">
      <dgm:prSet presAssocID="{577898DB-B7BC-4D9F-AF5A-93A93388E735}" presName="hierChild4" presStyleCnt="0"/>
      <dgm:spPr/>
    </dgm:pt>
    <dgm:pt modelId="{B251F91F-B983-480C-B8FE-E644A359A410}" type="pres">
      <dgm:prSet presAssocID="{577898DB-B7BC-4D9F-AF5A-93A93388E735}" presName="hierChild5" presStyleCnt="0"/>
      <dgm:spPr/>
    </dgm:pt>
    <dgm:pt modelId="{F70FEA96-91E5-4DFD-8AC3-4C0994EA27B9}" type="pres">
      <dgm:prSet presAssocID="{5224E71F-D16A-42DB-BB2C-3A18CF650EB4}" presName="Name37" presStyleLbl="parChTrans1D3" presStyleIdx="1" presStyleCnt="8"/>
      <dgm:spPr/>
      <dgm:t>
        <a:bodyPr/>
        <a:lstStyle/>
        <a:p>
          <a:endParaRPr lang="en-GB"/>
        </a:p>
      </dgm:t>
    </dgm:pt>
    <dgm:pt modelId="{B2612E5B-8890-4415-BA3D-814E67D3179F}" type="pres">
      <dgm:prSet presAssocID="{C5D2644D-9859-4F2D-83C3-F4DF2EC3360B}" presName="hierRoot2" presStyleCnt="0">
        <dgm:presLayoutVars>
          <dgm:hierBranch val="init"/>
        </dgm:presLayoutVars>
      </dgm:prSet>
      <dgm:spPr/>
    </dgm:pt>
    <dgm:pt modelId="{A38560B0-4F19-482E-A47A-6F770F470FBE}" type="pres">
      <dgm:prSet presAssocID="{C5D2644D-9859-4F2D-83C3-F4DF2EC3360B}" presName="rootComposite" presStyleCnt="0"/>
      <dgm:spPr/>
    </dgm:pt>
    <dgm:pt modelId="{18574C9F-F148-4165-8CF9-AA6B2F4A06EB}" type="pres">
      <dgm:prSet presAssocID="{C5D2644D-9859-4F2D-83C3-F4DF2EC3360B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BBA3B73-C8D0-4641-896F-51C26C400166}" type="pres">
      <dgm:prSet presAssocID="{C5D2644D-9859-4F2D-83C3-F4DF2EC3360B}" presName="rootConnector" presStyleLbl="node3" presStyleIdx="1" presStyleCnt="8"/>
      <dgm:spPr/>
      <dgm:t>
        <a:bodyPr/>
        <a:lstStyle/>
        <a:p>
          <a:endParaRPr lang="en-GB"/>
        </a:p>
      </dgm:t>
    </dgm:pt>
    <dgm:pt modelId="{CD614C02-0FC0-4047-9352-FB6C7F23D225}" type="pres">
      <dgm:prSet presAssocID="{C5D2644D-9859-4F2D-83C3-F4DF2EC3360B}" presName="hierChild4" presStyleCnt="0"/>
      <dgm:spPr/>
    </dgm:pt>
    <dgm:pt modelId="{3A996860-FE5C-43E9-996C-C1E4DF151DF1}" type="pres">
      <dgm:prSet presAssocID="{C5D2644D-9859-4F2D-83C3-F4DF2EC3360B}" presName="hierChild5" presStyleCnt="0"/>
      <dgm:spPr/>
    </dgm:pt>
    <dgm:pt modelId="{CE92638C-02D8-46A2-8EB1-FC15FCFE3DE6}" type="pres">
      <dgm:prSet presAssocID="{0CAFCD9E-B203-4C80-9E67-50348F8DC3FA}" presName="Name37" presStyleLbl="parChTrans1D3" presStyleIdx="2" presStyleCnt="8"/>
      <dgm:spPr/>
      <dgm:t>
        <a:bodyPr/>
        <a:lstStyle/>
        <a:p>
          <a:endParaRPr lang="en-GB"/>
        </a:p>
      </dgm:t>
    </dgm:pt>
    <dgm:pt modelId="{1F81F8CE-3F94-4419-B1CB-F90E2832C5A1}" type="pres">
      <dgm:prSet presAssocID="{A4C0AA20-3BBC-4729-952B-CE2899EACBA3}" presName="hierRoot2" presStyleCnt="0">
        <dgm:presLayoutVars>
          <dgm:hierBranch val="init"/>
        </dgm:presLayoutVars>
      </dgm:prSet>
      <dgm:spPr/>
    </dgm:pt>
    <dgm:pt modelId="{27AA54BA-F361-43F7-BD87-1ED7A471A9D3}" type="pres">
      <dgm:prSet presAssocID="{A4C0AA20-3BBC-4729-952B-CE2899EACBA3}" presName="rootComposite" presStyleCnt="0"/>
      <dgm:spPr/>
    </dgm:pt>
    <dgm:pt modelId="{1F5E4F26-BD20-4532-B8B6-5FCC4B2DDDE3}" type="pres">
      <dgm:prSet presAssocID="{A4C0AA20-3BBC-4729-952B-CE2899EACBA3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5FDC401-60C8-4ACB-97A1-720247B3EA6D}" type="pres">
      <dgm:prSet presAssocID="{A4C0AA20-3BBC-4729-952B-CE2899EACBA3}" presName="rootConnector" presStyleLbl="node3" presStyleIdx="2" presStyleCnt="8"/>
      <dgm:spPr/>
      <dgm:t>
        <a:bodyPr/>
        <a:lstStyle/>
        <a:p>
          <a:endParaRPr lang="en-GB"/>
        </a:p>
      </dgm:t>
    </dgm:pt>
    <dgm:pt modelId="{1D745856-86EC-4BCA-A5ED-26FC7BE70EDC}" type="pres">
      <dgm:prSet presAssocID="{A4C0AA20-3BBC-4729-952B-CE2899EACBA3}" presName="hierChild4" presStyleCnt="0"/>
      <dgm:spPr/>
    </dgm:pt>
    <dgm:pt modelId="{465E4D74-2A5B-41F7-BB72-78AFB16E3FB1}" type="pres">
      <dgm:prSet presAssocID="{A4C0AA20-3BBC-4729-952B-CE2899EACBA3}" presName="hierChild5" presStyleCnt="0"/>
      <dgm:spPr/>
    </dgm:pt>
    <dgm:pt modelId="{7FB652ED-C443-4D2B-AA6F-D865F4A8E04B}" type="pres">
      <dgm:prSet presAssocID="{07EBE5B9-6AE7-4798-9810-553640B00DCB}" presName="hierChild5" presStyleCnt="0"/>
      <dgm:spPr/>
    </dgm:pt>
    <dgm:pt modelId="{686C07C5-07E3-463E-9DDB-EF4F698C3D7E}" type="pres">
      <dgm:prSet presAssocID="{5C9BABD0-A278-40BA-B3F0-12D9E88D5E0D}" presName="Name37" presStyleLbl="parChTrans1D2" presStyleIdx="1" presStyleCnt="4"/>
      <dgm:spPr/>
      <dgm:t>
        <a:bodyPr/>
        <a:lstStyle/>
        <a:p>
          <a:endParaRPr lang="en-GB"/>
        </a:p>
      </dgm:t>
    </dgm:pt>
    <dgm:pt modelId="{CC13E025-1AF8-4B64-9032-69E910ABD8E4}" type="pres">
      <dgm:prSet presAssocID="{691E2513-DBC6-4DA6-BFD0-84F406A8FCE9}" presName="hierRoot2" presStyleCnt="0">
        <dgm:presLayoutVars>
          <dgm:hierBranch val="init"/>
        </dgm:presLayoutVars>
      </dgm:prSet>
      <dgm:spPr/>
    </dgm:pt>
    <dgm:pt modelId="{4E24D2E8-9320-4850-9DD8-6FEEC52DD592}" type="pres">
      <dgm:prSet presAssocID="{691E2513-DBC6-4DA6-BFD0-84F406A8FCE9}" presName="rootComposite" presStyleCnt="0"/>
      <dgm:spPr/>
    </dgm:pt>
    <dgm:pt modelId="{DE10E6C3-2A15-4015-891E-6CB00A6F54C3}" type="pres">
      <dgm:prSet presAssocID="{691E2513-DBC6-4DA6-BFD0-84F406A8FCE9}" presName="rootText" presStyleLbl="node2" presStyleIdx="1" presStyleCnt="4" custScaleX="177156" custScaleY="17715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7D813DE-0DAC-46B6-BE4B-09D8E64B8FBC}" type="pres">
      <dgm:prSet presAssocID="{691E2513-DBC6-4DA6-BFD0-84F406A8FCE9}" presName="rootConnector" presStyleLbl="node2" presStyleIdx="1" presStyleCnt="4"/>
      <dgm:spPr/>
      <dgm:t>
        <a:bodyPr/>
        <a:lstStyle/>
        <a:p>
          <a:endParaRPr lang="en-GB"/>
        </a:p>
      </dgm:t>
    </dgm:pt>
    <dgm:pt modelId="{1D6C0C63-32F0-45EE-AEC0-49E083036547}" type="pres">
      <dgm:prSet presAssocID="{691E2513-DBC6-4DA6-BFD0-84F406A8FCE9}" presName="hierChild4" presStyleCnt="0"/>
      <dgm:spPr/>
    </dgm:pt>
    <dgm:pt modelId="{60A58DEF-E6C3-4A02-947C-79530A93ED43}" type="pres">
      <dgm:prSet presAssocID="{4F2B9F4B-D6EF-42B7-800A-8C33D3EF4993}" presName="Name37" presStyleLbl="parChTrans1D3" presStyleIdx="3" presStyleCnt="8"/>
      <dgm:spPr/>
      <dgm:t>
        <a:bodyPr/>
        <a:lstStyle/>
        <a:p>
          <a:endParaRPr lang="en-GB"/>
        </a:p>
      </dgm:t>
    </dgm:pt>
    <dgm:pt modelId="{B1A09D4B-B099-4CF8-9836-BA9EDC0DF8BB}" type="pres">
      <dgm:prSet presAssocID="{8A0A6448-5130-4781-AE0A-4B10D877490C}" presName="hierRoot2" presStyleCnt="0">
        <dgm:presLayoutVars>
          <dgm:hierBranch val="init"/>
        </dgm:presLayoutVars>
      </dgm:prSet>
      <dgm:spPr/>
    </dgm:pt>
    <dgm:pt modelId="{2F954F4B-B3F5-4BEB-9ABB-A5595696B6BC}" type="pres">
      <dgm:prSet presAssocID="{8A0A6448-5130-4781-AE0A-4B10D877490C}" presName="rootComposite" presStyleCnt="0"/>
      <dgm:spPr/>
    </dgm:pt>
    <dgm:pt modelId="{CF3E282F-74DC-47A2-A79D-96AB572E2F76}" type="pres">
      <dgm:prSet presAssocID="{8A0A6448-5130-4781-AE0A-4B10D877490C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BCD193-8DC5-4FCB-84D6-A6357430278A}" type="pres">
      <dgm:prSet presAssocID="{8A0A6448-5130-4781-AE0A-4B10D877490C}" presName="rootConnector" presStyleLbl="node3" presStyleIdx="3" presStyleCnt="8"/>
      <dgm:spPr/>
      <dgm:t>
        <a:bodyPr/>
        <a:lstStyle/>
        <a:p>
          <a:endParaRPr lang="en-GB"/>
        </a:p>
      </dgm:t>
    </dgm:pt>
    <dgm:pt modelId="{490DC360-8A99-47EE-81B5-91301DF354E2}" type="pres">
      <dgm:prSet presAssocID="{8A0A6448-5130-4781-AE0A-4B10D877490C}" presName="hierChild4" presStyleCnt="0"/>
      <dgm:spPr/>
    </dgm:pt>
    <dgm:pt modelId="{81B41F10-E556-465B-AE89-3F27118081BD}" type="pres">
      <dgm:prSet presAssocID="{8A0A6448-5130-4781-AE0A-4B10D877490C}" presName="hierChild5" presStyleCnt="0"/>
      <dgm:spPr/>
    </dgm:pt>
    <dgm:pt modelId="{89CFB32E-1484-4FC4-90DF-CC76DBCD7933}" type="pres">
      <dgm:prSet presAssocID="{E1B794F3-4789-4C64-89BE-66A2116A3398}" presName="Name37" presStyleLbl="parChTrans1D3" presStyleIdx="4" presStyleCnt="8"/>
      <dgm:spPr/>
      <dgm:t>
        <a:bodyPr/>
        <a:lstStyle/>
        <a:p>
          <a:endParaRPr lang="en-GB"/>
        </a:p>
      </dgm:t>
    </dgm:pt>
    <dgm:pt modelId="{C49F695C-40CA-48E1-9646-BEC76C0EE9AE}" type="pres">
      <dgm:prSet presAssocID="{7CBED5B4-6FD3-4BB3-8669-1E949EA15B65}" presName="hierRoot2" presStyleCnt="0">
        <dgm:presLayoutVars>
          <dgm:hierBranch val="init"/>
        </dgm:presLayoutVars>
      </dgm:prSet>
      <dgm:spPr/>
    </dgm:pt>
    <dgm:pt modelId="{4B53F86D-337C-4FE3-B132-8DFD8F9466C4}" type="pres">
      <dgm:prSet presAssocID="{7CBED5B4-6FD3-4BB3-8669-1E949EA15B65}" presName="rootComposite" presStyleCnt="0"/>
      <dgm:spPr/>
    </dgm:pt>
    <dgm:pt modelId="{8B2D4581-20B0-4244-8CAB-5E3F56CDE5CB}" type="pres">
      <dgm:prSet presAssocID="{7CBED5B4-6FD3-4BB3-8669-1E949EA15B65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67B0B34-12C0-4EA1-9851-3E669F23179D}" type="pres">
      <dgm:prSet presAssocID="{7CBED5B4-6FD3-4BB3-8669-1E949EA15B65}" presName="rootConnector" presStyleLbl="node3" presStyleIdx="4" presStyleCnt="8"/>
      <dgm:spPr/>
      <dgm:t>
        <a:bodyPr/>
        <a:lstStyle/>
        <a:p>
          <a:endParaRPr lang="en-GB"/>
        </a:p>
      </dgm:t>
    </dgm:pt>
    <dgm:pt modelId="{F20E0636-8C2E-4C44-B55B-E0BCEE4A1696}" type="pres">
      <dgm:prSet presAssocID="{7CBED5B4-6FD3-4BB3-8669-1E949EA15B65}" presName="hierChild4" presStyleCnt="0"/>
      <dgm:spPr/>
    </dgm:pt>
    <dgm:pt modelId="{A4705D9F-1C3A-4B6E-AE3B-ABD780940152}" type="pres">
      <dgm:prSet presAssocID="{7CBED5B4-6FD3-4BB3-8669-1E949EA15B65}" presName="hierChild5" presStyleCnt="0"/>
      <dgm:spPr/>
    </dgm:pt>
    <dgm:pt modelId="{B421F89D-581C-4C9A-A49E-5A2F81906657}" type="pres">
      <dgm:prSet presAssocID="{A9718BF0-2CC8-4476-B4D8-3B32F51C3BD0}" presName="Name37" presStyleLbl="parChTrans1D3" presStyleIdx="5" presStyleCnt="8"/>
      <dgm:spPr/>
      <dgm:t>
        <a:bodyPr/>
        <a:lstStyle/>
        <a:p>
          <a:endParaRPr lang="en-GB"/>
        </a:p>
      </dgm:t>
    </dgm:pt>
    <dgm:pt modelId="{DBA6AA6A-16E9-4561-919D-4BA2D601D88F}" type="pres">
      <dgm:prSet presAssocID="{1D8B151D-680B-4BE8-9FC3-5BEF935466B4}" presName="hierRoot2" presStyleCnt="0">
        <dgm:presLayoutVars>
          <dgm:hierBranch val="init"/>
        </dgm:presLayoutVars>
      </dgm:prSet>
      <dgm:spPr/>
    </dgm:pt>
    <dgm:pt modelId="{EB6CE337-91B7-44DF-9BAB-C88BB0858CEB}" type="pres">
      <dgm:prSet presAssocID="{1D8B151D-680B-4BE8-9FC3-5BEF935466B4}" presName="rootComposite" presStyleCnt="0"/>
      <dgm:spPr/>
    </dgm:pt>
    <dgm:pt modelId="{5DD25D89-0541-4B22-973B-92930A970CC3}" type="pres">
      <dgm:prSet presAssocID="{1D8B151D-680B-4BE8-9FC3-5BEF935466B4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5DD8B72-55E7-4AC8-9E35-48D4A088BFFD}" type="pres">
      <dgm:prSet presAssocID="{1D8B151D-680B-4BE8-9FC3-5BEF935466B4}" presName="rootConnector" presStyleLbl="node3" presStyleIdx="5" presStyleCnt="8"/>
      <dgm:spPr/>
      <dgm:t>
        <a:bodyPr/>
        <a:lstStyle/>
        <a:p>
          <a:endParaRPr lang="en-GB"/>
        </a:p>
      </dgm:t>
    </dgm:pt>
    <dgm:pt modelId="{A85B4F0A-63B4-4ADD-AB4E-9117E9D11521}" type="pres">
      <dgm:prSet presAssocID="{1D8B151D-680B-4BE8-9FC3-5BEF935466B4}" presName="hierChild4" presStyleCnt="0"/>
      <dgm:spPr/>
    </dgm:pt>
    <dgm:pt modelId="{0EDF391D-A2D3-4896-A205-FC853D8736E4}" type="pres">
      <dgm:prSet presAssocID="{1D8B151D-680B-4BE8-9FC3-5BEF935466B4}" presName="hierChild5" presStyleCnt="0"/>
      <dgm:spPr/>
    </dgm:pt>
    <dgm:pt modelId="{190F7C98-D24E-40E7-8BC1-9ED52877C333}" type="pres">
      <dgm:prSet presAssocID="{691E2513-DBC6-4DA6-BFD0-84F406A8FCE9}" presName="hierChild5" presStyleCnt="0"/>
      <dgm:spPr/>
    </dgm:pt>
    <dgm:pt modelId="{6D9214A8-F20F-4BEB-A2EE-92CC71FF1A72}" type="pres">
      <dgm:prSet presAssocID="{CFAC7B88-9B61-4071-AE4B-F591D318ED91}" presName="Name37" presStyleLbl="parChTrans1D2" presStyleIdx="2" presStyleCnt="4"/>
      <dgm:spPr/>
      <dgm:t>
        <a:bodyPr/>
        <a:lstStyle/>
        <a:p>
          <a:endParaRPr lang="en-GB"/>
        </a:p>
      </dgm:t>
    </dgm:pt>
    <dgm:pt modelId="{533D00DE-281C-460E-97AB-8BDF206C04A8}" type="pres">
      <dgm:prSet presAssocID="{053C269E-49D8-43ED-8D9F-C8B9D2016354}" presName="hierRoot2" presStyleCnt="0">
        <dgm:presLayoutVars>
          <dgm:hierBranch val="init"/>
        </dgm:presLayoutVars>
      </dgm:prSet>
      <dgm:spPr/>
    </dgm:pt>
    <dgm:pt modelId="{57D34680-DAC6-4414-AA73-A8DC5CF10C47}" type="pres">
      <dgm:prSet presAssocID="{053C269E-49D8-43ED-8D9F-C8B9D2016354}" presName="rootComposite" presStyleCnt="0"/>
      <dgm:spPr/>
    </dgm:pt>
    <dgm:pt modelId="{D9339633-84A5-4B1E-A3BB-3217C9C8BD91}" type="pres">
      <dgm:prSet presAssocID="{053C269E-49D8-43ED-8D9F-C8B9D2016354}" presName="rootText" presStyleLbl="node2" presStyleIdx="2" presStyleCnt="4" custScaleX="177156" custScaleY="17715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2019B75-32A8-4B91-B74D-FAC4A1237EFF}" type="pres">
      <dgm:prSet presAssocID="{053C269E-49D8-43ED-8D9F-C8B9D2016354}" presName="rootConnector" presStyleLbl="node2" presStyleIdx="2" presStyleCnt="4"/>
      <dgm:spPr/>
      <dgm:t>
        <a:bodyPr/>
        <a:lstStyle/>
        <a:p>
          <a:endParaRPr lang="en-GB"/>
        </a:p>
      </dgm:t>
    </dgm:pt>
    <dgm:pt modelId="{9926C4A8-EDC1-4CBF-BFEB-C8D49F5F5D77}" type="pres">
      <dgm:prSet presAssocID="{053C269E-49D8-43ED-8D9F-C8B9D2016354}" presName="hierChild4" presStyleCnt="0"/>
      <dgm:spPr/>
    </dgm:pt>
    <dgm:pt modelId="{5D1202AF-BB16-4D93-A4C2-9FB6D21BF936}" type="pres">
      <dgm:prSet presAssocID="{8DA309CA-BB16-4B7B-A68A-6D2F1E4E6683}" presName="Name37" presStyleLbl="parChTrans1D3" presStyleIdx="6" presStyleCnt="8"/>
      <dgm:spPr/>
      <dgm:t>
        <a:bodyPr/>
        <a:lstStyle/>
        <a:p>
          <a:endParaRPr lang="en-GB"/>
        </a:p>
      </dgm:t>
    </dgm:pt>
    <dgm:pt modelId="{3AE99395-4F71-4B15-8E76-775DC4C489E0}" type="pres">
      <dgm:prSet presAssocID="{D02BFB1E-1047-4B3A-A016-91985833B1EA}" presName="hierRoot2" presStyleCnt="0">
        <dgm:presLayoutVars>
          <dgm:hierBranch val="init"/>
        </dgm:presLayoutVars>
      </dgm:prSet>
      <dgm:spPr/>
    </dgm:pt>
    <dgm:pt modelId="{D82337E0-B974-408F-A8A6-1B191D369ABB}" type="pres">
      <dgm:prSet presAssocID="{D02BFB1E-1047-4B3A-A016-91985833B1EA}" presName="rootComposite" presStyleCnt="0"/>
      <dgm:spPr/>
    </dgm:pt>
    <dgm:pt modelId="{832FE241-3C71-48DA-888F-A18674BCD0C5}" type="pres">
      <dgm:prSet presAssocID="{D02BFB1E-1047-4B3A-A016-91985833B1EA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1CA1FAF-DE73-4BB6-83BE-3F9E29978539}" type="pres">
      <dgm:prSet presAssocID="{D02BFB1E-1047-4B3A-A016-91985833B1EA}" presName="rootConnector" presStyleLbl="node3" presStyleIdx="6" presStyleCnt="8"/>
      <dgm:spPr/>
      <dgm:t>
        <a:bodyPr/>
        <a:lstStyle/>
        <a:p>
          <a:endParaRPr lang="en-GB"/>
        </a:p>
      </dgm:t>
    </dgm:pt>
    <dgm:pt modelId="{9AAD65FB-D228-4086-AFE8-A9237E8C82E8}" type="pres">
      <dgm:prSet presAssocID="{D02BFB1E-1047-4B3A-A016-91985833B1EA}" presName="hierChild4" presStyleCnt="0"/>
      <dgm:spPr/>
    </dgm:pt>
    <dgm:pt modelId="{737453F4-7019-4CCB-A62F-7F3114B365B4}" type="pres">
      <dgm:prSet presAssocID="{D02BFB1E-1047-4B3A-A016-91985833B1EA}" presName="hierChild5" presStyleCnt="0"/>
      <dgm:spPr/>
    </dgm:pt>
    <dgm:pt modelId="{18E60A29-B9BC-4621-9220-06C9EDF0E752}" type="pres">
      <dgm:prSet presAssocID="{053C269E-49D8-43ED-8D9F-C8B9D2016354}" presName="hierChild5" presStyleCnt="0"/>
      <dgm:spPr/>
    </dgm:pt>
    <dgm:pt modelId="{74F8C59D-DBD4-41B7-A2CF-D6DBF3500511}" type="pres">
      <dgm:prSet presAssocID="{3D1432A3-566A-445B-A312-A4130D9E43EC}" presName="Name37" presStyleLbl="parChTrans1D2" presStyleIdx="3" presStyleCnt="4"/>
      <dgm:spPr/>
      <dgm:t>
        <a:bodyPr/>
        <a:lstStyle/>
        <a:p>
          <a:endParaRPr lang="en-GB"/>
        </a:p>
      </dgm:t>
    </dgm:pt>
    <dgm:pt modelId="{D07AB178-723E-4C21-B4A5-30A89E1158A8}" type="pres">
      <dgm:prSet presAssocID="{73A2CAC0-DEEF-44B0-B17C-BF706C468B15}" presName="hierRoot2" presStyleCnt="0">
        <dgm:presLayoutVars>
          <dgm:hierBranch val="init"/>
        </dgm:presLayoutVars>
      </dgm:prSet>
      <dgm:spPr/>
    </dgm:pt>
    <dgm:pt modelId="{23551A50-0B92-47DC-BA8D-7732F10E4F51}" type="pres">
      <dgm:prSet presAssocID="{73A2CAC0-DEEF-44B0-B17C-BF706C468B15}" presName="rootComposite" presStyleCnt="0"/>
      <dgm:spPr/>
    </dgm:pt>
    <dgm:pt modelId="{026E1D32-F92D-4A03-B416-7267EA86D53A}" type="pres">
      <dgm:prSet presAssocID="{73A2CAC0-DEEF-44B0-B17C-BF706C468B15}" presName="rootText" presStyleLbl="node2" presStyleIdx="3" presStyleCnt="4" custScaleX="177156" custScaleY="17715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8B7355B-06FB-4827-9DEC-5C46EF29190E}" type="pres">
      <dgm:prSet presAssocID="{73A2CAC0-DEEF-44B0-B17C-BF706C468B15}" presName="rootConnector" presStyleLbl="node2" presStyleIdx="3" presStyleCnt="4"/>
      <dgm:spPr/>
      <dgm:t>
        <a:bodyPr/>
        <a:lstStyle/>
        <a:p>
          <a:endParaRPr lang="en-GB"/>
        </a:p>
      </dgm:t>
    </dgm:pt>
    <dgm:pt modelId="{33CFFAA3-C05D-49F4-A3F4-719F017B13D3}" type="pres">
      <dgm:prSet presAssocID="{73A2CAC0-DEEF-44B0-B17C-BF706C468B15}" presName="hierChild4" presStyleCnt="0"/>
      <dgm:spPr/>
    </dgm:pt>
    <dgm:pt modelId="{5F4E94F8-C482-49E4-BE45-1FC077EB0869}" type="pres">
      <dgm:prSet presAssocID="{7CA9D93F-5F0F-41DB-A30A-56C0AA92CCD4}" presName="Name37" presStyleLbl="parChTrans1D3" presStyleIdx="7" presStyleCnt="8"/>
      <dgm:spPr/>
      <dgm:t>
        <a:bodyPr/>
        <a:lstStyle/>
        <a:p>
          <a:endParaRPr lang="en-GB"/>
        </a:p>
      </dgm:t>
    </dgm:pt>
    <dgm:pt modelId="{E2499724-0621-485C-AA45-3D3D0EA93E43}" type="pres">
      <dgm:prSet presAssocID="{33C76CDB-C9D5-46D9-BA2F-99D2429E8C2A}" presName="hierRoot2" presStyleCnt="0">
        <dgm:presLayoutVars>
          <dgm:hierBranch val="init"/>
        </dgm:presLayoutVars>
      </dgm:prSet>
      <dgm:spPr/>
    </dgm:pt>
    <dgm:pt modelId="{513355FF-ACCF-4C4D-A374-5ACA4B94BC03}" type="pres">
      <dgm:prSet presAssocID="{33C76CDB-C9D5-46D9-BA2F-99D2429E8C2A}" presName="rootComposite" presStyleCnt="0"/>
      <dgm:spPr/>
    </dgm:pt>
    <dgm:pt modelId="{4C404A14-413C-4EF1-8494-D34AF94655B1}" type="pres">
      <dgm:prSet presAssocID="{33C76CDB-C9D5-46D9-BA2F-99D2429E8C2A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FF13DE0-F82D-407F-87D5-D7E83C7A4F44}" type="pres">
      <dgm:prSet presAssocID="{33C76CDB-C9D5-46D9-BA2F-99D2429E8C2A}" presName="rootConnector" presStyleLbl="node3" presStyleIdx="7" presStyleCnt="8"/>
      <dgm:spPr/>
      <dgm:t>
        <a:bodyPr/>
        <a:lstStyle/>
        <a:p>
          <a:endParaRPr lang="en-GB"/>
        </a:p>
      </dgm:t>
    </dgm:pt>
    <dgm:pt modelId="{FA7227C7-DA83-4F92-979A-64CCF0E579E3}" type="pres">
      <dgm:prSet presAssocID="{33C76CDB-C9D5-46D9-BA2F-99D2429E8C2A}" presName="hierChild4" presStyleCnt="0"/>
      <dgm:spPr/>
    </dgm:pt>
    <dgm:pt modelId="{62343C26-8D32-431B-8B7A-0AC9ECD2DFCA}" type="pres">
      <dgm:prSet presAssocID="{33C76CDB-C9D5-46D9-BA2F-99D2429E8C2A}" presName="hierChild5" presStyleCnt="0"/>
      <dgm:spPr/>
    </dgm:pt>
    <dgm:pt modelId="{2AA882F0-E34E-4382-A2DB-A36D9E88A890}" type="pres">
      <dgm:prSet presAssocID="{73A2CAC0-DEEF-44B0-B17C-BF706C468B15}" presName="hierChild5" presStyleCnt="0"/>
      <dgm:spPr/>
    </dgm:pt>
    <dgm:pt modelId="{C6C1B139-609C-4AF7-9F9D-72EC918D6E38}" type="pres">
      <dgm:prSet presAssocID="{9891EE4D-BFFB-4AAC-9D4B-5E9FDEA2FABB}" presName="hierChild3" presStyleCnt="0"/>
      <dgm:spPr/>
    </dgm:pt>
  </dgm:ptLst>
  <dgm:cxnLst>
    <dgm:cxn modelId="{A4D98BAA-8E9A-4C53-9FEA-389C99E01905}" srcId="{07EBE5B9-6AE7-4798-9810-553640B00DCB}" destId="{C5D2644D-9859-4F2D-83C3-F4DF2EC3360B}" srcOrd="1" destOrd="0" parTransId="{5224E71F-D16A-42DB-BB2C-3A18CF650EB4}" sibTransId="{8C39AF25-CCB5-440D-8030-80F37B5833A6}"/>
    <dgm:cxn modelId="{6050A0EC-ED78-4662-B63B-A459ED728F99}" type="presOf" srcId="{691E2513-DBC6-4DA6-BFD0-84F406A8FCE9}" destId="{DE10E6C3-2A15-4015-891E-6CB00A6F54C3}" srcOrd="0" destOrd="0" presId="urn:microsoft.com/office/officeart/2005/8/layout/orgChart1"/>
    <dgm:cxn modelId="{7629270E-C598-40C5-B6CC-63D32698F185}" type="presOf" srcId="{33C76CDB-C9D5-46D9-BA2F-99D2429E8C2A}" destId="{4C404A14-413C-4EF1-8494-D34AF94655B1}" srcOrd="0" destOrd="0" presId="urn:microsoft.com/office/officeart/2005/8/layout/orgChart1"/>
    <dgm:cxn modelId="{9F5BB66F-0CDE-4848-947A-3C2C38411EC2}" type="presOf" srcId="{C5D2644D-9859-4F2D-83C3-F4DF2EC3360B}" destId="{18574C9F-F148-4165-8CF9-AA6B2F4A06EB}" srcOrd="0" destOrd="0" presId="urn:microsoft.com/office/officeart/2005/8/layout/orgChart1"/>
    <dgm:cxn modelId="{8CA2D0BE-9693-477E-ACEC-7391F9040C80}" type="presOf" srcId="{33C76CDB-C9D5-46D9-BA2F-99D2429E8C2A}" destId="{6FF13DE0-F82D-407F-87D5-D7E83C7A4F44}" srcOrd="1" destOrd="0" presId="urn:microsoft.com/office/officeart/2005/8/layout/orgChart1"/>
    <dgm:cxn modelId="{5E951884-C519-4B5D-94AF-4553DF4C11A2}" type="presOf" srcId="{73A2CAC0-DEEF-44B0-B17C-BF706C468B15}" destId="{026E1D32-F92D-4A03-B416-7267EA86D53A}" srcOrd="0" destOrd="0" presId="urn:microsoft.com/office/officeart/2005/8/layout/orgChart1"/>
    <dgm:cxn modelId="{4AA25285-BA42-44B5-B60E-E572C71D41B5}" type="presOf" srcId="{9891EE4D-BFFB-4AAC-9D4B-5E9FDEA2FABB}" destId="{79B64BAF-EB43-4C40-98CE-A0C44BCA848E}" srcOrd="1" destOrd="0" presId="urn:microsoft.com/office/officeart/2005/8/layout/orgChart1"/>
    <dgm:cxn modelId="{0FB64167-F9CA-4832-BA8F-173C50D0D5B0}" srcId="{9891EE4D-BFFB-4AAC-9D4B-5E9FDEA2FABB}" destId="{691E2513-DBC6-4DA6-BFD0-84F406A8FCE9}" srcOrd="1" destOrd="0" parTransId="{5C9BABD0-A278-40BA-B3F0-12D9E88D5E0D}" sibTransId="{2255AD5A-CDC8-48AC-BC14-9A77543A2AF3}"/>
    <dgm:cxn modelId="{AFE85098-4AD8-4662-8D18-EFF14006EB76}" srcId="{07EBE5B9-6AE7-4798-9810-553640B00DCB}" destId="{577898DB-B7BC-4D9F-AF5A-93A93388E735}" srcOrd="0" destOrd="0" parTransId="{86D0D8C0-943A-4BCC-84AF-FC93CEE3C32C}" sibTransId="{8A5EF344-E7BE-49AF-9D88-18BC7A53B052}"/>
    <dgm:cxn modelId="{C9FDD497-2F5B-4F2C-8FB4-41C8A873FB18}" type="presOf" srcId="{691E2513-DBC6-4DA6-BFD0-84F406A8FCE9}" destId="{87D813DE-0DAC-46B6-BE4B-09D8E64B8FBC}" srcOrd="1" destOrd="0" presId="urn:microsoft.com/office/officeart/2005/8/layout/orgChart1"/>
    <dgm:cxn modelId="{8AD661AC-EC6D-4FD3-AB43-4301F3F87A3C}" type="presOf" srcId="{86D0D8C0-943A-4BCC-84AF-FC93CEE3C32C}" destId="{EE0846C7-D42E-49E9-9E65-B36FEC306CFA}" srcOrd="0" destOrd="0" presId="urn:microsoft.com/office/officeart/2005/8/layout/orgChart1"/>
    <dgm:cxn modelId="{22745BF7-AF12-405C-A2FD-D3640980AF38}" type="presOf" srcId="{9891EE4D-BFFB-4AAC-9D4B-5E9FDEA2FABB}" destId="{B2A02D03-A445-4145-8B47-6A85DCF8BCDB}" srcOrd="0" destOrd="0" presId="urn:microsoft.com/office/officeart/2005/8/layout/orgChart1"/>
    <dgm:cxn modelId="{4D862216-F02A-4E16-A682-D1AF9C72D692}" type="presOf" srcId="{1D8B151D-680B-4BE8-9FC3-5BEF935466B4}" destId="{5DD25D89-0541-4B22-973B-92930A970CC3}" srcOrd="0" destOrd="0" presId="urn:microsoft.com/office/officeart/2005/8/layout/orgChart1"/>
    <dgm:cxn modelId="{6DB7406E-D5D2-4485-9D5C-D722CF78A726}" srcId="{07EBE5B9-6AE7-4798-9810-553640B00DCB}" destId="{A4C0AA20-3BBC-4729-952B-CE2899EACBA3}" srcOrd="2" destOrd="0" parTransId="{0CAFCD9E-B203-4C80-9E67-50348F8DC3FA}" sibTransId="{70B6DD73-29F8-4AC7-A12C-3551204AE2D4}"/>
    <dgm:cxn modelId="{3B901B16-79E9-4EB3-BD6F-3167065CA228}" type="presOf" srcId="{1D8B151D-680B-4BE8-9FC3-5BEF935466B4}" destId="{85DD8B72-55E7-4AC8-9E35-48D4A088BFFD}" srcOrd="1" destOrd="0" presId="urn:microsoft.com/office/officeart/2005/8/layout/orgChart1"/>
    <dgm:cxn modelId="{EC335D71-60B3-4AF2-8B5F-330D400CA21A}" type="presOf" srcId="{8DA309CA-BB16-4B7B-A68A-6D2F1E4E6683}" destId="{5D1202AF-BB16-4D93-A4C2-9FB6D21BF936}" srcOrd="0" destOrd="0" presId="urn:microsoft.com/office/officeart/2005/8/layout/orgChart1"/>
    <dgm:cxn modelId="{35985B70-3E24-421D-B6DE-4023EB39755F}" type="presOf" srcId="{07EBE5B9-6AE7-4798-9810-553640B00DCB}" destId="{FA0872EB-6079-44A7-B620-89550D9E6394}" srcOrd="1" destOrd="0" presId="urn:microsoft.com/office/officeart/2005/8/layout/orgChart1"/>
    <dgm:cxn modelId="{183EC5A8-6D0B-48D7-9ECA-BB87A1CC4A65}" type="presOf" srcId="{8A0A6448-5130-4781-AE0A-4B10D877490C}" destId="{CF3E282F-74DC-47A2-A79D-96AB572E2F76}" srcOrd="0" destOrd="0" presId="urn:microsoft.com/office/officeart/2005/8/layout/orgChart1"/>
    <dgm:cxn modelId="{1AB6DEA9-325D-443F-A4E6-684A08CEC2CA}" srcId="{691E2513-DBC6-4DA6-BFD0-84F406A8FCE9}" destId="{1D8B151D-680B-4BE8-9FC3-5BEF935466B4}" srcOrd="2" destOrd="0" parTransId="{A9718BF0-2CC8-4476-B4D8-3B32F51C3BD0}" sibTransId="{C2F8FE87-F163-41C1-95E0-23978B3A6A6E}"/>
    <dgm:cxn modelId="{A70B4BF3-52EF-429E-BD71-8A86F5853669}" srcId="{FD74113C-048B-4596-9F0B-1DF102DF6BBC}" destId="{9891EE4D-BFFB-4AAC-9D4B-5E9FDEA2FABB}" srcOrd="0" destOrd="0" parTransId="{8E3C0872-4D00-4A17-8A2A-A38EBAD97342}" sibTransId="{91F84785-0501-4965-8B9F-9E1A291393BA}"/>
    <dgm:cxn modelId="{C06D1684-A81B-4D4A-896C-AE0D277039D8}" type="presOf" srcId="{C5D2644D-9859-4F2D-83C3-F4DF2EC3360B}" destId="{3BBA3B73-C8D0-4641-896F-51C26C400166}" srcOrd="1" destOrd="0" presId="urn:microsoft.com/office/officeart/2005/8/layout/orgChart1"/>
    <dgm:cxn modelId="{4B2994C4-9599-4872-8A18-CA72099377F9}" srcId="{9891EE4D-BFFB-4AAC-9D4B-5E9FDEA2FABB}" destId="{73A2CAC0-DEEF-44B0-B17C-BF706C468B15}" srcOrd="3" destOrd="0" parTransId="{3D1432A3-566A-445B-A312-A4130D9E43EC}" sibTransId="{17CB585A-B64C-44DB-B943-76C249C9D610}"/>
    <dgm:cxn modelId="{19305135-D878-4E4E-8F78-8AD608C04ACA}" type="presOf" srcId="{73A2CAC0-DEEF-44B0-B17C-BF706C468B15}" destId="{78B7355B-06FB-4827-9DEC-5C46EF29190E}" srcOrd="1" destOrd="0" presId="urn:microsoft.com/office/officeart/2005/8/layout/orgChart1"/>
    <dgm:cxn modelId="{832760B7-0CD4-421E-86AF-03CE3313EBFD}" type="presOf" srcId="{053C269E-49D8-43ED-8D9F-C8B9D2016354}" destId="{D9339633-84A5-4B1E-A3BB-3217C9C8BD91}" srcOrd="0" destOrd="0" presId="urn:microsoft.com/office/officeart/2005/8/layout/orgChart1"/>
    <dgm:cxn modelId="{29696118-24B3-461E-8144-6B5241F19397}" type="presOf" srcId="{7CBED5B4-6FD3-4BB3-8669-1E949EA15B65}" destId="{8B2D4581-20B0-4244-8CAB-5E3F56CDE5CB}" srcOrd="0" destOrd="0" presId="urn:microsoft.com/office/officeart/2005/8/layout/orgChart1"/>
    <dgm:cxn modelId="{7C0DC4F0-39C6-4628-85A5-363C00837C31}" type="presOf" srcId="{8A0A6448-5130-4781-AE0A-4B10D877490C}" destId="{5ABCD193-8DC5-4FCB-84D6-A6357430278A}" srcOrd="1" destOrd="0" presId="urn:microsoft.com/office/officeart/2005/8/layout/orgChart1"/>
    <dgm:cxn modelId="{72218618-F9E7-4663-9275-041D1ED0FF29}" type="presOf" srcId="{CFAC7B88-9B61-4071-AE4B-F591D318ED91}" destId="{6D9214A8-F20F-4BEB-A2EE-92CC71FF1A72}" srcOrd="0" destOrd="0" presId="urn:microsoft.com/office/officeart/2005/8/layout/orgChart1"/>
    <dgm:cxn modelId="{1E7E2CF4-9800-4548-A6FA-F8B3B14E97CD}" type="presOf" srcId="{E1B794F3-4789-4C64-89BE-66A2116A3398}" destId="{89CFB32E-1484-4FC4-90DF-CC76DBCD7933}" srcOrd="0" destOrd="0" presId="urn:microsoft.com/office/officeart/2005/8/layout/orgChart1"/>
    <dgm:cxn modelId="{DBD70A9E-998D-4D35-BE9F-D9FFED47774C}" type="presOf" srcId="{A9718BF0-2CC8-4476-B4D8-3B32F51C3BD0}" destId="{B421F89D-581C-4C9A-A49E-5A2F81906657}" srcOrd="0" destOrd="0" presId="urn:microsoft.com/office/officeart/2005/8/layout/orgChart1"/>
    <dgm:cxn modelId="{C0EC8284-4399-4FC9-BBFC-1D9CEE8E3560}" type="presOf" srcId="{A4C0AA20-3BBC-4729-952B-CE2899EACBA3}" destId="{1F5E4F26-BD20-4532-B8B6-5FCC4B2DDDE3}" srcOrd="0" destOrd="0" presId="urn:microsoft.com/office/officeart/2005/8/layout/orgChart1"/>
    <dgm:cxn modelId="{A1D31815-03CC-492B-B758-A4238133A163}" type="presOf" srcId="{577898DB-B7BC-4D9F-AF5A-93A93388E735}" destId="{0DA268A8-F3DC-4375-8CA8-E46A80A9C14D}" srcOrd="1" destOrd="0" presId="urn:microsoft.com/office/officeart/2005/8/layout/orgChart1"/>
    <dgm:cxn modelId="{56FEEFA2-5A79-41F3-8618-813B14A6A824}" type="presOf" srcId="{577898DB-B7BC-4D9F-AF5A-93A93388E735}" destId="{E2BB2BF4-8E2D-4BDF-A540-28610C563463}" srcOrd="0" destOrd="0" presId="urn:microsoft.com/office/officeart/2005/8/layout/orgChart1"/>
    <dgm:cxn modelId="{3997B75F-5133-41B7-92ED-F9417113620E}" srcId="{9891EE4D-BFFB-4AAC-9D4B-5E9FDEA2FABB}" destId="{07EBE5B9-6AE7-4798-9810-553640B00DCB}" srcOrd="0" destOrd="0" parTransId="{0164DBE8-1E63-45F2-8708-5983BB296772}" sibTransId="{3DAAC878-30F6-47AA-850E-CDFD531041DC}"/>
    <dgm:cxn modelId="{C313D128-C794-40C1-8452-AFBFC0FFC634}" type="presOf" srcId="{7CA9D93F-5F0F-41DB-A30A-56C0AA92CCD4}" destId="{5F4E94F8-C482-49E4-BE45-1FC077EB0869}" srcOrd="0" destOrd="0" presId="urn:microsoft.com/office/officeart/2005/8/layout/orgChart1"/>
    <dgm:cxn modelId="{B5E38BCE-A4BB-48A7-BEF0-F610CADC397D}" type="presOf" srcId="{D02BFB1E-1047-4B3A-A016-91985833B1EA}" destId="{D1CA1FAF-DE73-4BB6-83BE-3F9E29978539}" srcOrd="1" destOrd="0" presId="urn:microsoft.com/office/officeart/2005/8/layout/orgChart1"/>
    <dgm:cxn modelId="{F6423BF9-2478-49B7-B87E-2B64F270D0B8}" type="presOf" srcId="{3D1432A3-566A-445B-A312-A4130D9E43EC}" destId="{74F8C59D-DBD4-41B7-A2CF-D6DBF3500511}" srcOrd="0" destOrd="0" presId="urn:microsoft.com/office/officeart/2005/8/layout/orgChart1"/>
    <dgm:cxn modelId="{90A1681A-0F54-4A08-B525-A326FC0AC925}" srcId="{691E2513-DBC6-4DA6-BFD0-84F406A8FCE9}" destId="{7CBED5B4-6FD3-4BB3-8669-1E949EA15B65}" srcOrd="1" destOrd="0" parTransId="{E1B794F3-4789-4C64-89BE-66A2116A3398}" sibTransId="{07ECE555-4F35-406B-AC93-256543538A2C}"/>
    <dgm:cxn modelId="{5D9522C1-5F9C-4A73-B1DC-1A5480A08368}" type="presOf" srcId="{4F2B9F4B-D6EF-42B7-800A-8C33D3EF4993}" destId="{60A58DEF-E6C3-4A02-947C-79530A93ED43}" srcOrd="0" destOrd="0" presId="urn:microsoft.com/office/officeart/2005/8/layout/orgChart1"/>
    <dgm:cxn modelId="{EAF9627F-6187-4329-9E74-1FF8C87DE9A9}" type="presOf" srcId="{D02BFB1E-1047-4B3A-A016-91985833B1EA}" destId="{832FE241-3C71-48DA-888F-A18674BCD0C5}" srcOrd="0" destOrd="0" presId="urn:microsoft.com/office/officeart/2005/8/layout/orgChart1"/>
    <dgm:cxn modelId="{B2F5BA8E-E7E0-44EC-A33A-E9A4646C35B1}" srcId="{9891EE4D-BFFB-4AAC-9D4B-5E9FDEA2FABB}" destId="{053C269E-49D8-43ED-8D9F-C8B9D2016354}" srcOrd="2" destOrd="0" parTransId="{CFAC7B88-9B61-4071-AE4B-F591D318ED91}" sibTransId="{DFE6B0DE-D7A8-47A0-AC52-32CB64D55F2D}"/>
    <dgm:cxn modelId="{EC1F4444-7FA2-4F73-83E9-87F251BCD922}" srcId="{053C269E-49D8-43ED-8D9F-C8B9D2016354}" destId="{D02BFB1E-1047-4B3A-A016-91985833B1EA}" srcOrd="0" destOrd="0" parTransId="{8DA309CA-BB16-4B7B-A68A-6D2F1E4E6683}" sibTransId="{B0601F0B-A84D-4C26-AD0E-D1BA86384E90}"/>
    <dgm:cxn modelId="{2A7E5D40-525F-4FA9-98A5-35271A4E25C8}" srcId="{691E2513-DBC6-4DA6-BFD0-84F406A8FCE9}" destId="{8A0A6448-5130-4781-AE0A-4B10D877490C}" srcOrd="0" destOrd="0" parTransId="{4F2B9F4B-D6EF-42B7-800A-8C33D3EF4993}" sibTransId="{56F0423B-BD40-4D55-AC48-2B27E056BDDF}"/>
    <dgm:cxn modelId="{58FB5895-2D3E-45C4-B1B0-C08297729743}" type="presOf" srcId="{0164DBE8-1E63-45F2-8708-5983BB296772}" destId="{EA94D9EB-7F02-4A56-B048-94066AB96D94}" srcOrd="0" destOrd="0" presId="urn:microsoft.com/office/officeart/2005/8/layout/orgChart1"/>
    <dgm:cxn modelId="{E60C8C67-3ED4-4B0F-BC36-229B0FDAB20A}" type="presOf" srcId="{053C269E-49D8-43ED-8D9F-C8B9D2016354}" destId="{B2019B75-32A8-4B91-B74D-FAC4A1237EFF}" srcOrd="1" destOrd="0" presId="urn:microsoft.com/office/officeart/2005/8/layout/orgChart1"/>
    <dgm:cxn modelId="{D9D6597A-6583-4A7D-9022-F5C9CD914B8A}" srcId="{73A2CAC0-DEEF-44B0-B17C-BF706C468B15}" destId="{33C76CDB-C9D5-46D9-BA2F-99D2429E8C2A}" srcOrd="0" destOrd="0" parTransId="{7CA9D93F-5F0F-41DB-A30A-56C0AA92CCD4}" sibTransId="{1643F58F-C360-4935-B9CE-B1CD97167DDB}"/>
    <dgm:cxn modelId="{C023D1A5-1874-44C5-88CD-F14E8BECC45C}" type="presOf" srcId="{7CBED5B4-6FD3-4BB3-8669-1E949EA15B65}" destId="{367B0B34-12C0-4EA1-9851-3E669F23179D}" srcOrd="1" destOrd="0" presId="urn:microsoft.com/office/officeart/2005/8/layout/orgChart1"/>
    <dgm:cxn modelId="{03D466EC-A093-4408-A5B5-3E762583CB53}" type="presOf" srcId="{5C9BABD0-A278-40BA-B3F0-12D9E88D5E0D}" destId="{686C07C5-07E3-463E-9DDB-EF4F698C3D7E}" srcOrd="0" destOrd="0" presId="urn:microsoft.com/office/officeart/2005/8/layout/orgChart1"/>
    <dgm:cxn modelId="{116E8722-03B7-430B-BF9B-EE59AE325C97}" type="presOf" srcId="{A4C0AA20-3BBC-4729-952B-CE2899EACBA3}" destId="{85FDC401-60C8-4ACB-97A1-720247B3EA6D}" srcOrd="1" destOrd="0" presId="urn:microsoft.com/office/officeart/2005/8/layout/orgChart1"/>
    <dgm:cxn modelId="{EBD82BCF-0430-4090-828E-94CCFF52E957}" type="presOf" srcId="{07EBE5B9-6AE7-4798-9810-553640B00DCB}" destId="{7DFE5D97-04E7-497E-B85F-032F25913B4A}" srcOrd="0" destOrd="0" presId="urn:microsoft.com/office/officeart/2005/8/layout/orgChart1"/>
    <dgm:cxn modelId="{CA9F551A-320A-4E60-AE33-FEC5B7697F4E}" type="presOf" srcId="{FD74113C-048B-4596-9F0B-1DF102DF6BBC}" destId="{AC918B26-7808-424E-8412-3B29375C7234}" srcOrd="0" destOrd="0" presId="urn:microsoft.com/office/officeart/2005/8/layout/orgChart1"/>
    <dgm:cxn modelId="{C599018A-E66D-40D3-8CAA-21C435F4AE78}" type="presOf" srcId="{5224E71F-D16A-42DB-BB2C-3A18CF650EB4}" destId="{F70FEA96-91E5-4DFD-8AC3-4C0994EA27B9}" srcOrd="0" destOrd="0" presId="urn:microsoft.com/office/officeart/2005/8/layout/orgChart1"/>
    <dgm:cxn modelId="{7A3BBF01-ECF2-443F-BB39-959399AAB356}" type="presOf" srcId="{0CAFCD9E-B203-4C80-9E67-50348F8DC3FA}" destId="{CE92638C-02D8-46A2-8EB1-FC15FCFE3DE6}" srcOrd="0" destOrd="0" presId="urn:microsoft.com/office/officeart/2005/8/layout/orgChart1"/>
    <dgm:cxn modelId="{3A7EE8B0-C923-4378-B911-A9ED6A09132C}" type="presParOf" srcId="{AC918B26-7808-424E-8412-3B29375C7234}" destId="{9C16E572-FB93-48FB-BA59-7408D2570D32}" srcOrd="0" destOrd="0" presId="urn:microsoft.com/office/officeart/2005/8/layout/orgChart1"/>
    <dgm:cxn modelId="{95A51E82-29CE-4D1D-9DC6-CE016BA9CFE6}" type="presParOf" srcId="{9C16E572-FB93-48FB-BA59-7408D2570D32}" destId="{1E1406F7-703D-493B-A6B3-13DDBF82647E}" srcOrd="0" destOrd="0" presId="urn:microsoft.com/office/officeart/2005/8/layout/orgChart1"/>
    <dgm:cxn modelId="{5F62A8EC-C9E8-42CD-97A2-F35D9FCF6D3D}" type="presParOf" srcId="{1E1406F7-703D-493B-A6B3-13DDBF82647E}" destId="{B2A02D03-A445-4145-8B47-6A85DCF8BCDB}" srcOrd="0" destOrd="0" presId="urn:microsoft.com/office/officeart/2005/8/layout/orgChart1"/>
    <dgm:cxn modelId="{4D203E3A-8B24-4E16-B2FE-02C83CC5578B}" type="presParOf" srcId="{1E1406F7-703D-493B-A6B3-13DDBF82647E}" destId="{79B64BAF-EB43-4C40-98CE-A0C44BCA848E}" srcOrd="1" destOrd="0" presId="urn:microsoft.com/office/officeart/2005/8/layout/orgChart1"/>
    <dgm:cxn modelId="{DA10B0C2-6422-43A8-81FC-B4837E5C644D}" type="presParOf" srcId="{9C16E572-FB93-48FB-BA59-7408D2570D32}" destId="{6B7939AB-67E1-4DB3-A56C-8220F8C088B5}" srcOrd="1" destOrd="0" presId="urn:microsoft.com/office/officeart/2005/8/layout/orgChart1"/>
    <dgm:cxn modelId="{4BA0B6E1-6EE3-4AB6-939D-713DC685E634}" type="presParOf" srcId="{6B7939AB-67E1-4DB3-A56C-8220F8C088B5}" destId="{EA94D9EB-7F02-4A56-B048-94066AB96D94}" srcOrd="0" destOrd="0" presId="urn:microsoft.com/office/officeart/2005/8/layout/orgChart1"/>
    <dgm:cxn modelId="{BA76BADB-9A79-4AA2-A541-B7DF0815267E}" type="presParOf" srcId="{6B7939AB-67E1-4DB3-A56C-8220F8C088B5}" destId="{E30AA09A-37E5-4960-A183-6E0502CB9C05}" srcOrd="1" destOrd="0" presId="urn:microsoft.com/office/officeart/2005/8/layout/orgChart1"/>
    <dgm:cxn modelId="{36092126-7A0B-43CE-8CE4-3C204E3E808E}" type="presParOf" srcId="{E30AA09A-37E5-4960-A183-6E0502CB9C05}" destId="{8E2BB5A9-4AF7-4A2C-A16C-44666C4CDDC9}" srcOrd="0" destOrd="0" presId="urn:microsoft.com/office/officeart/2005/8/layout/orgChart1"/>
    <dgm:cxn modelId="{42DFD12B-05C2-4B38-8348-01C10EC06FDF}" type="presParOf" srcId="{8E2BB5A9-4AF7-4A2C-A16C-44666C4CDDC9}" destId="{7DFE5D97-04E7-497E-B85F-032F25913B4A}" srcOrd="0" destOrd="0" presId="urn:microsoft.com/office/officeart/2005/8/layout/orgChart1"/>
    <dgm:cxn modelId="{86507E20-6E90-4198-9E51-96CF30C2CADC}" type="presParOf" srcId="{8E2BB5A9-4AF7-4A2C-A16C-44666C4CDDC9}" destId="{FA0872EB-6079-44A7-B620-89550D9E6394}" srcOrd="1" destOrd="0" presId="urn:microsoft.com/office/officeart/2005/8/layout/orgChart1"/>
    <dgm:cxn modelId="{5389DC6E-D9C4-4477-8842-E0E6DE0BBAB8}" type="presParOf" srcId="{E30AA09A-37E5-4960-A183-6E0502CB9C05}" destId="{7B0FA54B-18F6-419C-B2AC-ABDEDDEFDFF1}" srcOrd="1" destOrd="0" presId="urn:microsoft.com/office/officeart/2005/8/layout/orgChart1"/>
    <dgm:cxn modelId="{4DF18769-32B5-48AE-9D8D-73EFB6971EE9}" type="presParOf" srcId="{7B0FA54B-18F6-419C-B2AC-ABDEDDEFDFF1}" destId="{EE0846C7-D42E-49E9-9E65-B36FEC306CFA}" srcOrd="0" destOrd="0" presId="urn:microsoft.com/office/officeart/2005/8/layout/orgChart1"/>
    <dgm:cxn modelId="{D5878B91-53E9-42B3-B6B0-8A3BCF5618A9}" type="presParOf" srcId="{7B0FA54B-18F6-419C-B2AC-ABDEDDEFDFF1}" destId="{434F1D9B-70A2-4435-9D3E-2FDA825C5DE2}" srcOrd="1" destOrd="0" presId="urn:microsoft.com/office/officeart/2005/8/layout/orgChart1"/>
    <dgm:cxn modelId="{FB8F8406-9104-4A68-A9B2-F40A7C7B93C4}" type="presParOf" srcId="{434F1D9B-70A2-4435-9D3E-2FDA825C5DE2}" destId="{88B0B19B-5E18-466B-B8D8-FBC27665033A}" srcOrd="0" destOrd="0" presId="urn:microsoft.com/office/officeart/2005/8/layout/orgChart1"/>
    <dgm:cxn modelId="{18F1FD50-ECAD-4CB7-A9DD-AC36ACBD34C1}" type="presParOf" srcId="{88B0B19B-5E18-466B-B8D8-FBC27665033A}" destId="{E2BB2BF4-8E2D-4BDF-A540-28610C563463}" srcOrd="0" destOrd="0" presId="urn:microsoft.com/office/officeart/2005/8/layout/orgChart1"/>
    <dgm:cxn modelId="{35D63098-4362-4889-ACC0-7164603F382D}" type="presParOf" srcId="{88B0B19B-5E18-466B-B8D8-FBC27665033A}" destId="{0DA268A8-F3DC-4375-8CA8-E46A80A9C14D}" srcOrd="1" destOrd="0" presId="urn:microsoft.com/office/officeart/2005/8/layout/orgChart1"/>
    <dgm:cxn modelId="{62ED46B3-EC92-4256-85BF-33DCF9B5EC84}" type="presParOf" srcId="{434F1D9B-70A2-4435-9D3E-2FDA825C5DE2}" destId="{5E1444CB-897D-4A38-A129-2E9292E7DF44}" srcOrd="1" destOrd="0" presId="urn:microsoft.com/office/officeart/2005/8/layout/orgChart1"/>
    <dgm:cxn modelId="{2784C001-0449-495A-B125-D947D77440D0}" type="presParOf" srcId="{434F1D9B-70A2-4435-9D3E-2FDA825C5DE2}" destId="{B251F91F-B983-480C-B8FE-E644A359A410}" srcOrd="2" destOrd="0" presId="urn:microsoft.com/office/officeart/2005/8/layout/orgChart1"/>
    <dgm:cxn modelId="{305AB44A-390E-4D14-85E1-293322DB4237}" type="presParOf" srcId="{7B0FA54B-18F6-419C-B2AC-ABDEDDEFDFF1}" destId="{F70FEA96-91E5-4DFD-8AC3-4C0994EA27B9}" srcOrd="2" destOrd="0" presId="urn:microsoft.com/office/officeart/2005/8/layout/orgChart1"/>
    <dgm:cxn modelId="{104A883D-B0A8-41C3-ACE4-F4BCBC6C146C}" type="presParOf" srcId="{7B0FA54B-18F6-419C-B2AC-ABDEDDEFDFF1}" destId="{B2612E5B-8890-4415-BA3D-814E67D3179F}" srcOrd="3" destOrd="0" presId="urn:microsoft.com/office/officeart/2005/8/layout/orgChart1"/>
    <dgm:cxn modelId="{AEEDFB1D-210F-4C0E-BACA-7E36E3887960}" type="presParOf" srcId="{B2612E5B-8890-4415-BA3D-814E67D3179F}" destId="{A38560B0-4F19-482E-A47A-6F770F470FBE}" srcOrd="0" destOrd="0" presId="urn:microsoft.com/office/officeart/2005/8/layout/orgChart1"/>
    <dgm:cxn modelId="{1ED774DB-3D19-4664-98B3-196C5BE58DFD}" type="presParOf" srcId="{A38560B0-4F19-482E-A47A-6F770F470FBE}" destId="{18574C9F-F148-4165-8CF9-AA6B2F4A06EB}" srcOrd="0" destOrd="0" presId="urn:microsoft.com/office/officeart/2005/8/layout/orgChart1"/>
    <dgm:cxn modelId="{1BC7F1F8-3FBC-4B02-B8F6-60DB228FCFC6}" type="presParOf" srcId="{A38560B0-4F19-482E-A47A-6F770F470FBE}" destId="{3BBA3B73-C8D0-4641-896F-51C26C400166}" srcOrd="1" destOrd="0" presId="urn:microsoft.com/office/officeart/2005/8/layout/orgChart1"/>
    <dgm:cxn modelId="{EDA00598-4321-4ACE-8EF3-F805D6401A60}" type="presParOf" srcId="{B2612E5B-8890-4415-BA3D-814E67D3179F}" destId="{CD614C02-0FC0-4047-9352-FB6C7F23D225}" srcOrd="1" destOrd="0" presId="urn:microsoft.com/office/officeart/2005/8/layout/orgChart1"/>
    <dgm:cxn modelId="{08479B02-1AE6-4578-898E-6061EA8C52E0}" type="presParOf" srcId="{B2612E5B-8890-4415-BA3D-814E67D3179F}" destId="{3A996860-FE5C-43E9-996C-C1E4DF151DF1}" srcOrd="2" destOrd="0" presId="urn:microsoft.com/office/officeart/2005/8/layout/orgChart1"/>
    <dgm:cxn modelId="{A41AD4DC-3F07-4933-8B14-770295BEF214}" type="presParOf" srcId="{7B0FA54B-18F6-419C-B2AC-ABDEDDEFDFF1}" destId="{CE92638C-02D8-46A2-8EB1-FC15FCFE3DE6}" srcOrd="4" destOrd="0" presId="urn:microsoft.com/office/officeart/2005/8/layout/orgChart1"/>
    <dgm:cxn modelId="{2887666A-CCFB-4CAA-962D-64826B7E8A74}" type="presParOf" srcId="{7B0FA54B-18F6-419C-B2AC-ABDEDDEFDFF1}" destId="{1F81F8CE-3F94-4419-B1CB-F90E2832C5A1}" srcOrd="5" destOrd="0" presId="urn:microsoft.com/office/officeart/2005/8/layout/orgChart1"/>
    <dgm:cxn modelId="{8AC2F4E7-2736-4DED-913B-0B8622A06C44}" type="presParOf" srcId="{1F81F8CE-3F94-4419-B1CB-F90E2832C5A1}" destId="{27AA54BA-F361-43F7-BD87-1ED7A471A9D3}" srcOrd="0" destOrd="0" presId="urn:microsoft.com/office/officeart/2005/8/layout/orgChart1"/>
    <dgm:cxn modelId="{1815C704-5E22-4548-AF91-5C1E2BC1704C}" type="presParOf" srcId="{27AA54BA-F361-43F7-BD87-1ED7A471A9D3}" destId="{1F5E4F26-BD20-4532-B8B6-5FCC4B2DDDE3}" srcOrd="0" destOrd="0" presId="urn:microsoft.com/office/officeart/2005/8/layout/orgChart1"/>
    <dgm:cxn modelId="{445BFBD3-2519-41E7-906C-932DDEF6444D}" type="presParOf" srcId="{27AA54BA-F361-43F7-BD87-1ED7A471A9D3}" destId="{85FDC401-60C8-4ACB-97A1-720247B3EA6D}" srcOrd="1" destOrd="0" presId="urn:microsoft.com/office/officeart/2005/8/layout/orgChart1"/>
    <dgm:cxn modelId="{93271247-0EF1-4BA4-A79D-D3C2DF8F6E14}" type="presParOf" srcId="{1F81F8CE-3F94-4419-B1CB-F90E2832C5A1}" destId="{1D745856-86EC-4BCA-A5ED-26FC7BE70EDC}" srcOrd="1" destOrd="0" presId="urn:microsoft.com/office/officeart/2005/8/layout/orgChart1"/>
    <dgm:cxn modelId="{A4D54799-FFCD-4E68-B6AD-89EE726FBF95}" type="presParOf" srcId="{1F81F8CE-3F94-4419-B1CB-F90E2832C5A1}" destId="{465E4D74-2A5B-41F7-BB72-78AFB16E3FB1}" srcOrd="2" destOrd="0" presId="urn:microsoft.com/office/officeart/2005/8/layout/orgChart1"/>
    <dgm:cxn modelId="{746F8446-36C4-4414-88C9-71EFF0E32816}" type="presParOf" srcId="{E30AA09A-37E5-4960-A183-6E0502CB9C05}" destId="{7FB652ED-C443-4D2B-AA6F-D865F4A8E04B}" srcOrd="2" destOrd="0" presId="urn:microsoft.com/office/officeart/2005/8/layout/orgChart1"/>
    <dgm:cxn modelId="{2FB6237D-EF59-4912-939A-E9F98115E198}" type="presParOf" srcId="{6B7939AB-67E1-4DB3-A56C-8220F8C088B5}" destId="{686C07C5-07E3-463E-9DDB-EF4F698C3D7E}" srcOrd="2" destOrd="0" presId="urn:microsoft.com/office/officeart/2005/8/layout/orgChart1"/>
    <dgm:cxn modelId="{CF46F619-5CCA-44A4-87D8-5BDFFB0F7874}" type="presParOf" srcId="{6B7939AB-67E1-4DB3-A56C-8220F8C088B5}" destId="{CC13E025-1AF8-4B64-9032-69E910ABD8E4}" srcOrd="3" destOrd="0" presId="urn:microsoft.com/office/officeart/2005/8/layout/orgChart1"/>
    <dgm:cxn modelId="{4DE58554-19E4-485E-8DA0-37C9C5D9116B}" type="presParOf" srcId="{CC13E025-1AF8-4B64-9032-69E910ABD8E4}" destId="{4E24D2E8-9320-4850-9DD8-6FEEC52DD592}" srcOrd="0" destOrd="0" presId="urn:microsoft.com/office/officeart/2005/8/layout/orgChart1"/>
    <dgm:cxn modelId="{CC2609B6-92A2-4AE8-9B50-A419C599E457}" type="presParOf" srcId="{4E24D2E8-9320-4850-9DD8-6FEEC52DD592}" destId="{DE10E6C3-2A15-4015-891E-6CB00A6F54C3}" srcOrd="0" destOrd="0" presId="urn:microsoft.com/office/officeart/2005/8/layout/orgChart1"/>
    <dgm:cxn modelId="{554ED62D-BC64-4643-B62A-C270DECA7A79}" type="presParOf" srcId="{4E24D2E8-9320-4850-9DD8-6FEEC52DD592}" destId="{87D813DE-0DAC-46B6-BE4B-09D8E64B8FBC}" srcOrd="1" destOrd="0" presId="urn:microsoft.com/office/officeart/2005/8/layout/orgChart1"/>
    <dgm:cxn modelId="{412AAB9D-3B62-46BF-8043-4B2979D49DB7}" type="presParOf" srcId="{CC13E025-1AF8-4B64-9032-69E910ABD8E4}" destId="{1D6C0C63-32F0-45EE-AEC0-49E083036547}" srcOrd="1" destOrd="0" presId="urn:microsoft.com/office/officeart/2005/8/layout/orgChart1"/>
    <dgm:cxn modelId="{75EDF1EA-D04A-41EF-939C-7EF59FE45398}" type="presParOf" srcId="{1D6C0C63-32F0-45EE-AEC0-49E083036547}" destId="{60A58DEF-E6C3-4A02-947C-79530A93ED43}" srcOrd="0" destOrd="0" presId="urn:microsoft.com/office/officeart/2005/8/layout/orgChart1"/>
    <dgm:cxn modelId="{9C5B85F4-C178-41EE-AEDD-785A49DAF9CA}" type="presParOf" srcId="{1D6C0C63-32F0-45EE-AEC0-49E083036547}" destId="{B1A09D4B-B099-4CF8-9836-BA9EDC0DF8BB}" srcOrd="1" destOrd="0" presId="urn:microsoft.com/office/officeart/2005/8/layout/orgChart1"/>
    <dgm:cxn modelId="{8F6952A1-9EEC-44D6-87FC-1A681C1C1875}" type="presParOf" srcId="{B1A09D4B-B099-4CF8-9836-BA9EDC0DF8BB}" destId="{2F954F4B-B3F5-4BEB-9ABB-A5595696B6BC}" srcOrd="0" destOrd="0" presId="urn:microsoft.com/office/officeart/2005/8/layout/orgChart1"/>
    <dgm:cxn modelId="{72F796CF-9464-4750-95AE-5C997287F885}" type="presParOf" srcId="{2F954F4B-B3F5-4BEB-9ABB-A5595696B6BC}" destId="{CF3E282F-74DC-47A2-A79D-96AB572E2F76}" srcOrd="0" destOrd="0" presId="urn:microsoft.com/office/officeart/2005/8/layout/orgChart1"/>
    <dgm:cxn modelId="{8A4BB2CD-D137-452B-B555-23ACA9556F8B}" type="presParOf" srcId="{2F954F4B-B3F5-4BEB-9ABB-A5595696B6BC}" destId="{5ABCD193-8DC5-4FCB-84D6-A6357430278A}" srcOrd="1" destOrd="0" presId="urn:microsoft.com/office/officeart/2005/8/layout/orgChart1"/>
    <dgm:cxn modelId="{9F46B865-C215-4170-AF6D-5B53B247B5D4}" type="presParOf" srcId="{B1A09D4B-B099-4CF8-9836-BA9EDC0DF8BB}" destId="{490DC360-8A99-47EE-81B5-91301DF354E2}" srcOrd="1" destOrd="0" presId="urn:microsoft.com/office/officeart/2005/8/layout/orgChart1"/>
    <dgm:cxn modelId="{7F5DE8F1-28B1-474E-9192-32FEBD749DB6}" type="presParOf" srcId="{B1A09D4B-B099-4CF8-9836-BA9EDC0DF8BB}" destId="{81B41F10-E556-465B-AE89-3F27118081BD}" srcOrd="2" destOrd="0" presId="urn:microsoft.com/office/officeart/2005/8/layout/orgChart1"/>
    <dgm:cxn modelId="{5E7CFB22-6E7A-4067-9175-0E96EB7D2385}" type="presParOf" srcId="{1D6C0C63-32F0-45EE-AEC0-49E083036547}" destId="{89CFB32E-1484-4FC4-90DF-CC76DBCD7933}" srcOrd="2" destOrd="0" presId="urn:microsoft.com/office/officeart/2005/8/layout/orgChart1"/>
    <dgm:cxn modelId="{287103F7-D326-4FA8-AD2E-31CD024EE2FB}" type="presParOf" srcId="{1D6C0C63-32F0-45EE-AEC0-49E083036547}" destId="{C49F695C-40CA-48E1-9646-BEC76C0EE9AE}" srcOrd="3" destOrd="0" presId="urn:microsoft.com/office/officeart/2005/8/layout/orgChart1"/>
    <dgm:cxn modelId="{ED9BFC1F-D500-47C6-B0F5-993396EE7105}" type="presParOf" srcId="{C49F695C-40CA-48E1-9646-BEC76C0EE9AE}" destId="{4B53F86D-337C-4FE3-B132-8DFD8F9466C4}" srcOrd="0" destOrd="0" presId="urn:microsoft.com/office/officeart/2005/8/layout/orgChart1"/>
    <dgm:cxn modelId="{BD1BA127-3A35-4C17-918D-FE854BF7AE17}" type="presParOf" srcId="{4B53F86D-337C-4FE3-B132-8DFD8F9466C4}" destId="{8B2D4581-20B0-4244-8CAB-5E3F56CDE5CB}" srcOrd="0" destOrd="0" presId="urn:microsoft.com/office/officeart/2005/8/layout/orgChart1"/>
    <dgm:cxn modelId="{A782060C-2BD6-4E38-8DA5-92EC24BF1686}" type="presParOf" srcId="{4B53F86D-337C-4FE3-B132-8DFD8F9466C4}" destId="{367B0B34-12C0-4EA1-9851-3E669F23179D}" srcOrd="1" destOrd="0" presId="urn:microsoft.com/office/officeart/2005/8/layout/orgChart1"/>
    <dgm:cxn modelId="{98BA5206-810D-47E1-AA69-FB896F767689}" type="presParOf" srcId="{C49F695C-40CA-48E1-9646-BEC76C0EE9AE}" destId="{F20E0636-8C2E-4C44-B55B-E0BCEE4A1696}" srcOrd="1" destOrd="0" presId="urn:microsoft.com/office/officeart/2005/8/layout/orgChart1"/>
    <dgm:cxn modelId="{92E79E0C-6966-40FE-A661-7BD23A797301}" type="presParOf" srcId="{C49F695C-40CA-48E1-9646-BEC76C0EE9AE}" destId="{A4705D9F-1C3A-4B6E-AE3B-ABD780940152}" srcOrd="2" destOrd="0" presId="urn:microsoft.com/office/officeart/2005/8/layout/orgChart1"/>
    <dgm:cxn modelId="{460F52B5-3108-4052-87E0-124D02D37E4B}" type="presParOf" srcId="{1D6C0C63-32F0-45EE-AEC0-49E083036547}" destId="{B421F89D-581C-4C9A-A49E-5A2F81906657}" srcOrd="4" destOrd="0" presId="urn:microsoft.com/office/officeart/2005/8/layout/orgChart1"/>
    <dgm:cxn modelId="{38858367-3E4E-40D9-8057-216616F08E44}" type="presParOf" srcId="{1D6C0C63-32F0-45EE-AEC0-49E083036547}" destId="{DBA6AA6A-16E9-4561-919D-4BA2D601D88F}" srcOrd="5" destOrd="0" presId="urn:microsoft.com/office/officeart/2005/8/layout/orgChart1"/>
    <dgm:cxn modelId="{B45A8DDA-8C31-44A7-8284-F248F1A3368B}" type="presParOf" srcId="{DBA6AA6A-16E9-4561-919D-4BA2D601D88F}" destId="{EB6CE337-91B7-44DF-9BAB-C88BB0858CEB}" srcOrd="0" destOrd="0" presId="urn:microsoft.com/office/officeart/2005/8/layout/orgChart1"/>
    <dgm:cxn modelId="{B3B6983B-3A9B-4347-809D-B0B8C0F63571}" type="presParOf" srcId="{EB6CE337-91B7-44DF-9BAB-C88BB0858CEB}" destId="{5DD25D89-0541-4B22-973B-92930A970CC3}" srcOrd="0" destOrd="0" presId="urn:microsoft.com/office/officeart/2005/8/layout/orgChart1"/>
    <dgm:cxn modelId="{E2E5F3A8-2506-4034-B668-0156E93E4A96}" type="presParOf" srcId="{EB6CE337-91B7-44DF-9BAB-C88BB0858CEB}" destId="{85DD8B72-55E7-4AC8-9E35-48D4A088BFFD}" srcOrd="1" destOrd="0" presId="urn:microsoft.com/office/officeart/2005/8/layout/orgChart1"/>
    <dgm:cxn modelId="{5D12AE15-45BF-480E-BE3D-B70C40572566}" type="presParOf" srcId="{DBA6AA6A-16E9-4561-919D-4BA2D601D88F}" destId="{A85B4F0A-63B4-4ADD-AB4E-9117E9D11521}" srcOrd="1" destOrd="0" presId="urn:microsoft.com/office/officeart/2005/8/layout/orgChart1"/>
    <dgm:cxn modelId="{ADE629B3-E6CE-4667-A6C8-5750367E908D}" type="presParOf" srcId="{DBA6AA6A-16E9-4561-919D-4BA2D601D88F}" destId="{0EDF391D-A2D3-4896-A205-FC853D8736E4}" srcOrd="2" destOrd="0" presId="urn:microsoft.com/office/officeart/2005/8/layout/orgChart1"/>
    <dgm:cxn modelId="{24539E35-8A9E-461E-BEE0-338B55D68F09}" type="presParOf" srcId="{CC13E025-1AF8-4B64-9032-69E910ABD8E4}" destId="{190F7C98-D24E-40E7-8BC1-9ED52877C333}" srcOrd="2" destOrd="0" presId="urn:microsoft.com/office/officeart/2005/8/layout/orgChart1"/>
    <dgm:cxn modelId="{4FFB4B68-A337-4B7B-BCB2-26F2EE5521AF}" type="presParOf" srcId="{6B7939AB-67E1-4DB3-A56C-8220F8C088B5}" destId="{6D9214A8-F20F-4BEB-A2EE-92CC71FF1A72}" srcOrd="4" destOrd="0" presId="urn:microsoft.com/office/officeart/2005/8/layout/orgChart1"/>
    <dgm:cxn modelId="{3D17EE7D-1CC7-4ACB-A211-74E9F6254DC3}" type="presParOf" srcId="{6B7939AB-67E1-4DB3-A56C-8220F8C088B5}" destId="{533D00DE-281C-460E-97AB-8BDF206C04A8}" srcOrd="5" destOrd="0" presId="urn:microsoft.com/office/officeart/2005/8/layout/orgChart1"/>
    <dgm:cxn modelId="{47DBF8F3-43DC-498F-960E-07D0842A2DC0}" type="presParOf" srcId="{533D00DE-281C-460E-97AB-8BDF206C04A8}" destId="{57D34680-DAC6-4414-AA73-A8DC5CF10C47}" srcOrd="0" destOrd="0" presId="urn:microsoft.com/office/officeart/2005/8/layout/orgChart1"/>
    <dgm:cxn modelId="{705E6A46-AFD2-475E-9BA1-122C7D15E740}" type="presParOf" srcId="{57D34680-DAC6-4414-AA73-A8DC5CF10C47}" destId="{D9339633-84A5-4B1E-A3BB-3217C9C8BD91}" srcOrd="0" destOrd="0" presId="urn:microsoft.com/office/officeart/2005/8/layout/orgChart1"/>
    <dgm:cxn modelId="{40258F02-EA2C-48AC-9EB7-D7CED3C21DE4}" type="presParOf" srcId="{57D34680-DAC6-4414-AA73-A8DC5CF10C47}" destId="{B2019B75-32A8-4B91-B74D-FAC4A1237EFF}" srcOrd="1" destOrd="0" presId="urn:microsoft.com/office/officeart/2005/8/layout/orgChart1"/>
    <dgm:cxn modelId="{5A2C3073-FA41-4346-B0BC-E8E5F0474382}" type="presParOf" srcId="{533D00DE-281C-460E-97AB-8BDF206C04A8}" destId="{9926C4A8-EDC1-4CBF-BFEB-C8D49F5F5D77}" srcOrd="1" destOrd="0" presId="urn:microsoft.com/office/officeart/2005/8/layout/orgChart1"/>
    <dgm:cxn modelId="{930FCFDD-4BA7-4D85-A0F4-9C7CFBCCA6F9}" type="presParOf" srcId="{9926C4A8-EDC1-4CBF-BFEB-C8D49F5F5D77}" destId="{5D1202AF-BB16-4D93-A4C2-9FB6D21BF936}" srcOrd="0" destOrd="0" presId="urn:microsoft.com/office/officeart/2005/8/layout/orgChart1"/>
    <dgm:cxn modelId="{C74979FE-95E7-4153-8CEE-FA8FCB27433B}" type="presParOf" srcId="{9926C4A8-EDC1-4CBF-BFEB-C8D49F5F5D77}" destId="{3AE99395-4F71-4B15-8E76-775DC4C489E0}" srcOrd="1" destOrd="0" presId="urn:microsoft.com/office/officeart/2005/8/layout/orgChart1"/>
    <dgm:cxn modelId="{2AE7F208-701D-48F1-9E25-A0E5CECF9514}" type="presParOf" srcId="{3AE99395-4F71-4B15-8E76-775DC4C489E0}" destId="{D82337E0-B974-408F-A8A6-1B191D369ABB}" srcOrd="0" destOrd="0" presId="urn:microsoft.com/office/officeart/2005/8/layout/orgChart1"/>
    <dgm:cxn modelId="{2171A38F-D0CB-4E34-B406-51407F726914}" type="presParOf" srcId="{D82337E0-B974-408F-A8A6-1B191D369ABB}" destId="{832FE241-3C71-48DA-888F-A18674BCD0C5}" srcOrd="0" destOrd="0" presId="urn:microsoft.com/office/officeart/2005/8/layout/orgChart1"/>
    <dgm:cxn modelId="{B507BCD1-6A64-430B-B5B7-E7A0ECCC79B2}" type="presParOf" srcId="{D82337E0-B974-408F-A8A6-1B191D369ABB}" destId="{D1CA1FAF-DE73-4BB6-83BE-3F9E29978539}" srcOrd="1" destOrd="0" presId="urn:microsoft.com/office/officeart/2005/8/layout/orgChart1"/>
    <dgm:cxn modelId="{375EA5BD-F29D-4564-8ED6-49A286FC4D81}" type="presParOf" srcId="{3AE99395-4F71-4B15-8E76-775DC4C489E0}" destId="{9AAD65FB-D228-4086-AFE8-A9237E8C82E8}" srcOrd="1" destOrd="0" presId="urn:microsoft.com/office/officeart/2005/8/layout/orgChart1"/>
    <dgm:cxn modelId="{24579889-77F6-4630-B6BE-B37B58ED8833}" type="presParOf" srcId="{3AE99395-4F71-4B15-8E76-775DC4C489E0}" destId="{737453F4-7019-4CCB-A62F-7F3114B365B4}" srcOrd="2" destOrd="0" presId="urn:microsoft.com/office/officeart/2005/8/layout/orgChart1"/>
    <dgm:cxn modelId="{BCFD58F3-AA6C-40DA-99F2-F22574DEACAD}" type="presParOf" srcId="{533D00DE-281C-460E-97AB-8BDF206C04A8}" destId="{18E60A29-B9BC-4621-9220-06C9EDF0E752}" srcOrd="2" destOrd="0" presId="urn:microsoft.com/office/officeart/2005/8/layout/orgChart1"/>
    <dgm:cxn modelId="{F0C58A92-CFEE-4D68-8139-1CAAF5CA9FC3}" type="presParOf" srcId="{6B7939AB-67E1-4DB3-A56C-8220F8C088B5}" destId="{74F8C59D-DBD4-41B7-A2CF-D6DBF3500511}" srcOrd="6" destOrd="0" presId="urn:microsoft.com/office/officeart/2005/8/layout/orgChart1"/>
    <dgm:cxn modelId="{47382E6A-0190-4D46-B1E8-FD13AE6CF801}" type="presParOf" srcId="{6B7939AB-67E1-4DB3-A56C-8220F8C088B5}" destId="{D07AB178-723E-4C21-B4A5-30A89E1158A8}" srcOrd="7" destOrd="0" presId="urn:microsoft.com/office/officeart/2005/8/layout/orgChart1"/>
    <dgm:cxn modelId="{0609BE32-B296-4F66-9D03-0D00AC66C190}" type="presParOf" srcId="{D07AB178-723E-4C21-B4A5-30A89E1158A8}" destId="{23551A50-0B92-47DC-BA8D-7732F10E4F51}" srcOrd="0" destOrd="0" presId="urn:microsoft.com/office/officeart/2005/8/layout/orgChart1"/>
    <dgm:cxn modelId="{1D91C11C-9E3F-401D-A2F7-BACB670CC817}" type="presParOf" srcId="{23551A50-0B92-47DC-BA8D-7732F10E4F51}" destId="{026E1D32-F92D-4A03-B416-7267EA86D53A}" srcOrd="0" destOrd="0" presId="urn:microsoft.com/office/officeart/2005/8/layout/orgChart1"/>
    <dgm:cxn modelId="{D955EDDF-7188-4164-B0E7-B9AEBFE0E4BB}" type="presParOf" srcId="{23551A50-0B92-47DC-BA8D-7732F10E4F51}" destId="{78B7355B-06FB-4827-9DEC-5C46EF29190E}" srcOrd="1" destOrd="0" presId="urn:microsoft.com/office/officeart/2005/8/layout/orgChart1"/>
    <dgm:cxn modelId="{5C30B4B7-9104-4F73-B346-0ABC1AED6587}" type="presParOf" srcId="{D07AB178-723E-4C21-B4A5-30A89E1158A8}" destId="{33CFFAA3-C05D-49F4-A3F4-719F017B13D3}" srcOrd="1" destOrd="0" presId="urn:microsoft.com/office/officeart/2005/8/layout/orgChart1"/>
    <dgm:cxn modelId="{48D70ACE-90F1-4891-8A98-1389CD5F4C28}" type="presParOf" srcId="{33CFFAA3-C05D-49F4-A3F4-719F017B13D3}" destId="{5F4E94F8-C482-49E4-BE45-1FC077EB0869}" srcOrd="0" destOrd="0" presId="urn:microsoft.com/office/officeart/2005/8/layout/orgChart1"/>
    <dgm:cxn modelId="{4EF77D4E-F32D-4FD7-8EE7-592980BC729D}" type="presParOf" srcId="{33CFFAA3-C05D-49F4-A3F4-719F017B13D3}" destId="{E2499724-0621-485C-AA45-3D3D0EA93E43}" srcOrd="1" destOrd="0" presId="urn:microsoft.com/office/officeart/2005/8/layout/orgChart1"/>
    <dgm:cxn modelId="{8EF98588-72E5-402A-A71E-D75A04F81163}" type="presParOf" srcId="{E2499724-0621-485C-AA45-3D3D0EA93E43}" destId="{513355FF-ACCF-4C4D-A374-5ACA4B94BC03}" srcOrd="0" destOrd="0" presId="urn:microsoft.com/office/officeart/2005/8/layout/orgChart1"/>
    <dgm:cxn modelId="{A57FAFDB-2A28-49EE-A748-AD68CDF61707}" type="presParOf" srcId="{513355FF-ACCF-4C4D-A374-5ACA4B94BC03}" destId="{4C404A14-413C-4EF1-8494-D34AF94655B1}" srcOrd="0" destOrd="0" presId="urn:microsoft.com/office/officeart/2005/8/layout/orgChart1"/>
    <dgm:cxn modelId="{8AFC9B86-E033-4209-A19B-A5C257D85E98}" type="presParOf" srcId="{513355FF-ACCF-4C4D-A374-5ACA4B94BC03}" destId="{6FF13DE0-F82D-407F-87D5-D7E83C7A4F44}" srcOrd="1" destOrd="0" presId="urn:microsoft.com/office/officeart/2005/8/layout/orgChart1"/>
    <dgm:cxn modelId="{BC185A2B-59C7-443C-AAD3-3B857039B396}" type="presParOf" srcId="{E2499724-0621-485C-AA45-3D3D0EA93E43}" destId="{FA7227C7-DA83-4F92-979A-64CCF0E579E3}" srcOrd="1" destOrd="0" presId="urn:microsoft.com/office/officeart/2005/8/layout/orgChart1"/>
    <dgm:cxn modelId="{B3D2D26C-A31D-42BE-AC08-756E6A07648F}" type="presParOf" srcId="{E2499724-0621-485C-AA45-3D3D0EA93E43}" destId="{62343C26-8D32-431B-8B7A-0AC9ECD2DFCA}" srcOrd="2" destOrd="0" presId="urn:microsoft.com/office/officeart/2005/8/layout/orgChart1"/>
    <dgm:cxn modelId="{2A7364DE-983D-407E-B62E-6184784B5244}" type="presParOf" srcId="{D07AB178-723E-4C21-B4A5-30A89E1158A8}" destId="{2AA882F0-E34E-4382-A2DB-A36D9E88A890}" srcOrd="2" destOrd="0" presId="urn:microsoft.com/office/officeart/2005/8/layout/orgChart1"/>
    <dgm:cxn modelId="{5C70B635-F03D-4CAF-9C58-DE0D1BBBDE0F}" type="presParOf" srcId="{9C16E572-FB93-48FB-BA59-7408D2570D32}" destId="{C6C1B139-609C-4AF7-9F9D-72EC918D6E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72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394" y="1"/>
            <a:ext cx="2949772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9094CD3-86A8-45F0-971F-7605B42F9F54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1734"/>
            <a:ext cx="2949772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394" y="9441734"/>
            <a:ext cx="2949772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2355522-8E2D-4283-882A-D98917736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78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2899E5A2-2A96-432D-930D-49EE3FB2767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404983D-6435-4E3E-8C53-839614B9A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60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48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10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30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B6DB2C-E5ED-4E44-8230-CF6DD771129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dirty="0" smtClean="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27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B6DB2C-E5ED-4E44-8230-CF6DD771129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dirty="0" smtClean="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41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B6DB2C-E5ED-4E44-8230-CF6DD771129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dirty="0" smtClean="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7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B6DB2C-E5ED-4E44-8230-CF6DD771129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dirty="0" smtClean="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23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B6DB2C-E5ED-4E44-8230-CF6DD771129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dirty="0" smtClean="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04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B6DB2C-E5ED-4E44-8230-CF6DD771129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dirty="0" smtClean="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90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17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6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18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2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19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7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787400"/>
            <a:ext cx="4970463" cy="37290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2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89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20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5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21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75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22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6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23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75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3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4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5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8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6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8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7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2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2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983D-6435-4E3E-8C53-839614B9A4CC}" type="slidenum">
              <a:rPr lang="en-GB" smtClean="0"/>
              <a:t>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9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55-BBAA-43A0-94CA-CEDB811BA7F9}" type="datetimeFigureOut">
              <a:rPr lang="en-US" smtClean="0"/>
              <a:t>26-11-19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CB53-8B82-450E-A49D-331AE358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55-BBAA-43A0-94CA-CEDB811BA7F9}" type="datetimeFigureOut">
              <a:rPr lang="en-US" smtClean="0"/>
              <a:t>26-11-19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CB53-8B82-450E-A49D-331AE358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55-BBAA-43A0-94CA-CEDB811BA7F9}" type="datetimeFigureOut">
              <a:rPr lang="en-US" smtClean="0"/>
              <a:t>26-11-19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CB53-8B82-450E-A49D-331AE358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55-BBAA-43A0-94CA-CEDB811BA7F9}" type="datetimeFigureOut">
              <a:rPr lang="en-US" smtClean="0"/>
              <a:t>26-11-19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CB53-8B82-450E-A49D-331AE358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55-BBAA-43A0-94CA-CEDB811BA7F9}" type="datetimeFigureOut">
              <a:rPr lang="en-US" smtClean="0"/>
              <a:t>26-11-19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CB53-8B82-450E-A49D-331AE358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55-BBAA-43A0-94CA-CEDB811BA7F9}" type="datetimeFigureOut">
              <a:rPr lang="en-US" smtClean="0"/>
              <a:t>26-11-19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CB53-8B82-450E-A49D-331AE358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55-BBAA-43A0-94CA-CEDB811BA7F9}" type="datetimeFigureOut">
              <a:rPr lang="en-US" smtClean="0"/>
              <a:t>26-11-19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CB53-8B82-450E-A49D-331AE358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55-BBAA-43A0-94CA-CEDB811BA7F9}" type="datetimeFigureOut">
              <a:rPr lang="en-US" smtClean="0"/>
              <a:t>26-11-19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CB53-8B82-450E-A49D-331AE358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55-BBAA-43A0-94CA-CEDB811BA7F9}" type="datetimeFigureOut">
              <a:rPr lang="en-US" smtClean="0"/>
              <a:t>26-11-19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CB53-8B82-450E-A49D-331AE358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55-BBAA-43A0-94CA-CEDB811BA7F9}" type="datetimeFigureOut">
              <a:rPr lang="en-US" smtClean="0"/>
              <a:t>26-11-19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CB53-8B82-450E-A49D-331AE358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55-BBAA-43A0-94CA-CEDB811BA7F9}" type="datetimeFigureOut">
              <a:rPr lang="en-US" smtClean="0"/>
              <a:t>26-11-19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CB53-8B82-450E-A49D-331AE358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8AEA355-BBAA-43A0-94CA-CEDB811BA7F9}" type="datetimeFigureOut">
              <a:rPr lang="en-US" smtClean="0"/>
              <a:t>26-11-19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A4CB53-8B82-450E-A49D-331AE3582CF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63290" y="1340768"/>
            <a:ext cx="8429190" cy="21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72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OXSTAT Meeting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en-US" sz="4000" b="1" dirty="0" smtClean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442833" y="2823492"/>
            <a:ext cx="655272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altLang="en-US" sz="28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Louise Linsell, Senior Medical Statistician</a:t>
            </a:r>
            <a:endParaRPr lang="en-US" altLang="en-US" sz="2800" b="1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altLang="en-US" sz="28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National Perinatal Epidemiology Unit </a:t>
            </a:r>
          </a:p>
          <a:p>
            <a:pPr marL="0" indent="0" algn="ctr">
              <a:buNone/>
            </a:pPr>
            <a:r>
              <a:rPr lang="en-US" altLang="en-US" sz="28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(NPEU) CTU </a:t>
            </a:r>
          </a:p>
          <a:p>
            <a:pPr marL="0" indent="0" algn="ctr">
              <a:buNone/>
            </a:pPr>
            <a:endParaRPr lang="en-GB" altLang="en-US" sz="2800" b="1" kern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GB" altLang="en-US" sz="28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11 July 2017</a:t>
            </a:r>
            <a:endParaRPr lang="en-US" altLang="en-US" sz="2800" b="1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n-US" altLang="en-US" sz="2800" b="1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64704"/>
            <a:ext cx="6007100" cy="4868170"/>
          </a:xfrm>
          <a:prstGeom prst="rect">
            <a:avLst/>
          </a:prstGeom>
          <a:noFill/>
          <a:ln>
            <a:noFill/>
          </a:ln>
          <a:effectLst>
            <a:outerShdw blurRad="50800" sx="94000" sy="94000" algn="ctr" rotWithShape="0">
              <a:srgbClr val="000000">
                <a:alpha val="56000"/>
              </a:srgbClr>
            </a:outerShdw>
            <a:reflection stA="6200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63290" y="1772816"/>
            <a:ext cx="8429190" cy="21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altLang="en-US" sz="96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NPEU CTU</a:t>
            </a:r>
            <a:endParaRPr lang="en-US" altLang="en-US" sz="9600" b="1" dirty="0" smtClean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en-US" sz="4000" b="1" dirty="0" smtClean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475656" y="3255540"/>
            <a:ext cx="655272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altLang="en-US" sz="3600" b="1" kern="0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Who are we and what do we do?</a:t>
            </a:r>
            <a:endParaRPr lang="en-US" altLang="en-US" sz="3600" b="1" kern="0" dirty="0" smtClean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 bwMode="auto">
          <a:xfrm>
            <a:off x="827584" y="296700"/>
            <a:ext cx="6400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en-US" sz="4000" b="1" kern="0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NPEU CTU Statisticians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6" y="1053713"/>
            <a:ext cx="1799223" cy="17992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94" y="2326291"/>
            <a:ext cx="1800000" cy="18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10" y="1813574"/>
            <a:ext cx="1800000" cy="18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20" y="4653136"/>
            <a:ext cx="1800000" cy="18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7504" y="2935833"/>
            <a:ext cx="2590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Ed Juszczak, </a:t>
            </a:r>
          </a:p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Associate Professor </a:t>
            </a:r>
          </a:p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&amp; CTU Director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6878" y="119994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Louise Linsell</a:t>
            </a:r>
          </a:p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Senior Statistician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5015" y="1740159"/>
            <a:ext cx="244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Jenny Bell</a:t>
            </a:r>
          </a:p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Medical Statistician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5370" y="4909663"/>
            <a:ext cx="244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Virginia Chiocchia</a:t>
            </a:r>
          </a:p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Medical </a:t>
            </a:r>
          </a:p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Statistician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0279" y="4047958"/>
            <a:ext cx="244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Chris Partlett</a:t>
            </a:r>
          </a:p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Medical Statistician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909663"/>
            <a:ext cx="1977451" cy="172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1" y="4532157"/>
            <a:ext cx="1800000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85" y="404664"/>
            <a:ext cx="1545730" cy="8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1475656" y="411390"/>
            <a:ext cx="6400800" cy="647700"/>
          </a:xfrm>
        </p:spPr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Other Npeu Statisticians…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50" y="2577549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6816" y="1172127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Maria Quigley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Professor of Statistical Epidemiology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368" y="299695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Charles Opondo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Researcher in Statistics &amp; Epidemiology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2466" y="522920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Yangmei Li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Epidemiologist/Health Services Researcher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51" y="5451105"/>
            <a:ext cx="2928164" cy="11616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544"/>
            <a:ext cx="1854882" cy="202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1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1475656" y="411390"/>
            <a:ext cx="6400800" cy="647700"/>
          </a:xfrm>
        </p:spPr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NPEU CTU – successful in a challenging environment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1700808"/>
            <a:ext cx="4594207" cy="2586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4944"/>
            <a:ext cx="3158604" cy="2147851"/>
          </a:xfrm>
          <a:prstGeom prst="rect">
            <a:avLst/>
          </a:prstGeom>
        </p:spPr>
      </p:pic>
      <p:pic>
        <p:nvPicPr>
          <p:cNvPr id="6146" name="Picture 2" descr="https://media4.s-nbcnews.com/j/newscms/2015_32/711911/delivery-room-hair-makeup-new-mom-baby-today-stock-tease-150803_38d3d910f89019471df181f80b989be1.today-inline-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9120"/>
            <a:ext cx="3402763" cy="19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2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1475656" y="411390"/>
            <a:ext cx="6400800" cy="647700"/>
          </a:xfrm>
        </p:spPr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NPEU CTU – successful in a challenging environment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51" y="1772816"/>
            <a:ext cx="5496610" cy="412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1475656" y="411390"/>
            <a:ext cx="6400800" cy="647700"/>
          </a:xfrm>
        </p:spPr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Types of tria</a:t>
            </a:r>
            <a:r>
              <a:rPr lang="en-GB" altLang="en-US" sz="4000" b="1" dirty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</a:t>
            </a:r>
            <a:endParaRPr lang="en-GB" altLang="en-US" sz="4000" b="1" dirty="0" smtClean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97968" y="1340768"/>
            <a:ext cx="7488832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Usually large pragmatic, multicentre, phase-III trials</a:t>
            </a:r>
            <a:endParaRPr lang="en-US" altLang="en-US" sz="2400" b="1" dirty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Usually 2-arm parallel group, but also cluster randomised, factorial, stepped-wedge, re-randomisation, crossover, multi-arm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Feasibility studies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Some early phase trials – becoming more common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Interventions: drugs, supplements, feeding, monitoring, oxygen levels, procedures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Some epidemiology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1417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1475656" y="411390"/>
            <a:ext cx="6400800" cy="647700"/>
          </a:xfrm>
        </p:spPr>
        <p:txBody>
          <a:bodyPr/>
          <a:lstStyle/>
          <a:p>
            <a:r>
              <a:rPr lang="en-GB" altLang="en-US" sz="4000" b="1" dirty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Issues and challenges…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331640" y="1600200"/>
            <a:ext cx="72008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GB" altLang="en-US" sz="30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Consent in emergency situations</a:t>
            </a:r>
            <a:endParaRPr lang="en-US" altLang="en-US" sz="3000" b="1" dirty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GB" altLang="en-US" sz="30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Clustering due to multiple birth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GB" altLang="en-US" sz="30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Composite outcomes</a:t>
            </a:r>
            <a:endParaRPr lang="en-US" altLang="en-US" sz="3000" b="1" dirty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GB" altLang="en-US" sz="30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Loss to follow-up</a:t>
            </a:r>
            <a:endParaRPr lang="en-US" altLang="en-US" sz="3000" b="1" dirty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GB" altLang="en-US" sz="30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Transfers outside of the recruiting hospital</a:t>
            </a:r>
            <a:endParaRPr lang="en-US" altLang="en-US" sz="3000" b="1" dirty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1" y="536713"/>
            <a:ext cx="8640960" cy="85621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6C68"/>
                </a:solidFill>
                <a:latin typeface="Calibri" panose="020F0502020204030204" pitchFamily="34" charset="0"/>
              </a:rPr>
              <a:t>Trials in </a:t>
            </a:r>
            <a:r>
              <a:rPr lang="en-GB" sz="4000" b="1" dirty="0" smtClean="0">
                <a:solidFill>
                  <a:srgbClr val="006C68"/>
                </a:solidFill>
                <a:latin typeface="Calibri" panose="020F0502020204030204" pitchFamily="34" charset="0"/>
              </a:rPr>
              <a:t>setup</a:t>
            </a:r>
            <a:endParaRPr lang="en-GB" sz="4000" b="1" dirty="0">
              <a:solidFill>
                <a:srgbClr val="006C68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492896"/>
            <a:ext cx="2538984" cy="1795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1982625"/>
            <a:ext cx="1125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 = 94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53952"/>
            <a:ext cx="2448272" cy="1734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33398" y="1984050"/>
            <a:ext cx="1282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 = 1020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811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1" y="332656"/>
            <a:ext cx="8640960" cy="85621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6C68"/>
                </a:solidFill>
                <a:latin typeface="Calibri" panose="020F0502020204030204" pitchFamily="34" charset="0"/>
              </a:rPr>
              <a:t>Trials recruiting </a:t>
            </a:r>
            <a:endParaRPr lang="en-GB" sz="4000" b="1" dirty="0">
              <a:solidFill>
                <a:srgbClr val="006C68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22" y="1631282"/>
            <a:ext cx="1739238" cy="1856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40365"/>
            <a:ext cx="1820000" cy="1837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14442"/>
            <a:ext cx="1678773" cy="1834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07" y="4077072"/>
            <a:ext cx="1681909" cy="1829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6" y="1621739"/>
            <a:ext cx="1675984" cy="1875223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69809" y="4067140"/>
            <a:ext cx="1681911" cy="188214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68" y="4114442"/>
            <a:ext cx="1728192" cy="18328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126945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877 / 3424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75082" y="126945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22 / 730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130790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1364 / 2200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08304" y="374897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</a:t>
            </a:r>
            <a:r>
              <a:rPr lang="en-GB" sz="2000" dirty="0" smtClean="0"/>
              <a:t> / 156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371703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147 / 1,086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71800" y="374897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443 / 900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374897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234 / 580</a:t>
            </a:r>
            <a:endParaRPr lang="en-GB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15" y="1640365"/>
            <a:ext cx="1810302" cy="18752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76056" y="130790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</a:t>
            </a:r>
            <a:r>
              <a:rPr lang="en-GB" sz="2000" dirty="0" smtClean="0"/>
              <a:t> / 93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847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17" y="536400"/>
            <a:ext cx="7411629" cy="85621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6C68"/>
                </a:solidFill>
                <a:latin typeface="Calibri" panose="020F0502020204030204" pitchFamily="34" charset="0"/>
              </a:rPr>
              <a:t>Trial in follow-up</a:t>
            </a:r>
            <a:endParaRPr lang="en-GB" sz="4000" b="1" dirty="0">
              <a:solidFill>
                <a:srgbClr val="006C68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99" y="2510017"/>
            <a:ext cx="2530002" cy="1820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210990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1,228 / 2,804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531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47265" y="404664"/>
            <a:ext cx="84291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72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OXSTAT Meeting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70748"/>
              </p:ext>
            </p:extLst>
          </p:nvPr>
        </p:nvGraphicFramePr>
        <p:xfrm>
          <a:off x="899592" y="1916832"/>
          <a:ext cx="7920879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0997"/>
                <a:gridCol w="53198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en-US" sz="2800" b="1" kern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Louise Linsell</a:t>
                      </a:r>
                      <a:r>
                        <a:rPr lang="en-US" altLang="en-US" sz="2800" kern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kern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Senior Medical Statistician and NIHR Doctoral</a:t>
                      </a:r>
                      <a:r>
                        <a:rPr lang="en-US" altLang="en-US" sz="2800" kern="0" baseline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en-US" sz="2800" kern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Fellow, NPEU CTU 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en-US" sz="2800" b="1" kern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Ed Juszczak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800" kern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Director of NPEU CTU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en-US" sz="2800" b="1" kern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Derrick Bennett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800" kern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Senior Statistician, CTSU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en-US" sz="2800" b="1" kern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Lucy Davies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800" kern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Statistician, CTSU</a:t>
                      </a:r>
                      <a:endParaRPr lang="en-US" altLang="en-US" sz="2800" kern="0" dirty="0" smtClean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0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36400"/>
            <a:ext cx="8640959" cy="856215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6C68"/>
                </a:solidFill>
                <a:latin typeface="Calibri" panose="020F0502020204030204" pitchFamily="34" charset="0"/>
              </a:rPr>
              <a:t>Trials in analysis or dissemination</a:t>
            </a:r>
            <a:endParaRPr lang="en-GB" sz="4000" b="1" dirty="0">
              <a:solidFill>
                <a:srgbClr val="006C68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3" y="4122457"/>
            <a:ext cx="2544506" cy="1826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36" y="4123095"/>
            <a:ext cx="2552042" cy="1825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52" y="4127149"/>
            <a:ext cx="2522161" cy="1817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82241"/>
            <a:ext cx="2538398" cy="1829139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6" y="1648950"/>
            <a:ext cx="2558010" cy="1820481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2160240" cy="1696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0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99" y="1340768"/>
            <a:ext cx="2325600" cy="3107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17" y="536400"/>
            <a:ext cx="7411629" cy="85621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6C68"/>
                </a:solidFill>
                <a:latin typeface="Calibri" panose="020F0502020204030204" pitchFamily="34" charset="0"/>
              </a:rPr>
              <a:t>Publications</a:t>
            </a:r>
            <a:endParaRPr lang="en-GB" sz="4000" b="1" dirty="0">
              <a:solidFill>
                <a:srgbClr val="006C68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9" y="1364134"/>
            <a:ext cx="2325600" cy="3084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02" y="2084214"/>
            <a:ext cx="2325600" cy="3110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9" y="3370390"/>
            <a:ext cx="2325600" cy="3112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18" y="2420888"/>
            <a:ext cx="2325600" cy="2995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03" y="3522043"/>
            <a:ext cx="2325600" cy="3092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8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64704"/>
            <a:ext cx="6007100" cy="4868170"/>
          </a:xfrm>
          <a:prstGeom prst="rect">
            <a:avLst/>
          </a:prstGeom>
          <a:noFill/>
          <a:ln>
            <a:noFill/>
          </a:ln>
          <a:effectLst>
            <a:outerShdw blurRad="50800" sx="94000" sy="94000" algn="ctr" rotWithShape="0">
              <a:srgbClr val="000000">
                <a:alpha val="56000"/>
              </a:srgbClr>
            </a:outerShdw>
            <a:reflection stA="6200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4800" b="1" kern="0" dirty="0" smtClean="0">
                <a:solidFill>
                  <a:srgbClr val="006C68"/>
                </a:solidFill>
                <a:latin typeface="Comic Sans MS" panose="030F0702030302020204" pitchFamily="66" charset="0"/>
              </a:rPr>
              <a:t>NPEU website:</a:t>
            </a:r>
          </a:p>
          <a:p>
            <a:r>
              <a:rPr lang="en-GB" sz="48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https://www.npeu.ox.ac.uk</a:t>
            </a:r>
            <a:r>
              <a:rPr lang="en-GB" sz="4800" b="1" kern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/</a:t>
            </a:r>
          </a:p>
          <a:p>
            <a:r>
              <a:rPr lang="en-GB" sz="4800" b="1" kern="0" dirty="0" smtClean="0">
                <a:solidFill>
                  <a:srgbClr val="006C68"/>
                </a:solidFill>
                <a:latin typeface="Comic Sans MS" panose="030F0702030302020204" pitchFamily="66" charset="0"/>
              </a:rPr>
              <a:t>Follow us on Twitter:</a:t>
            </a:r>
          </a:p>
          <a:p>
            <a:endParaRPr lang="en-GB" sz="1800" b="1" kern="0" dirty="0" smtClean="0">
              <a:solidFill>
                <a:srgbClr val="006C68"/>
              </a:solidFill>
              <a:latin typeface="Comic Sans MS" panose="030F0702030302020204" pitchFamily="66" charset="0"/>
            </a:endParaRPr>
          </a:p>
          <a:p>
            <a:r>
              <a:rPr lang="en-GB" sz="3600" b="1" kern="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#NPEU_CTU</a:t>
            </a:r>
            <a:endParaRPr lang="en-GB" sz="3600" b="1" kern="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4800" b="1" kern="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sz="4800" b="1" kern="0" dirty="0">
              <a:solidFill>
                <a:srgbClr val="006C68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09120"/>
            <a:ext cx="120013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96805" cy="498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2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4800" b="1" kern="0" dirty="0" smtClean="0">
                <a:solidFill>
                  <a:srgbClr val="006C68"/>
                </a:solidFill>
                <a:latin typeface="Comic Sans MS" panose="030F0702030302020204" pitchFamily="66" charset="0"/>
              </a:rPr>
              <a:t>Don’t forget!</a:t>
            </a:r>
          </a:p>
          <a:p>
            <a:r>
              <a:rPr lang="en-GB" sz="4800" b="1" kern="0" dirty="0" smtClean="0">
                <a:solidFill>
                  <a:srgbClr val="006C68"/>
                </a:solidFill>
                <a:latin typeface="Comic Sans MS" panose="030F0702030302020204" pitchFamily="66" charset="0"/>
              </a:rPr>
              <a:t>Logo competition</a:t>
            </a:r>
          </a:p>
          <a:p>
            <a:r>
              <a:rPr lang="en-GB" sz="4800" b="1" kern="0" dirty="0" smtClean="0">
                <a:solidFill>
                  <a:srgbClr val="006C68"/>
                </a:solidFill>
                <a:latin typeface="Comic Sans MS" panose="030F0702030302020204" pitchFamily="66" charset="0"/>
              </a:rPr>
              <a:t>Volunteers from each </a:t>
            </a:r>
            <a:r>
              <a:rPr lang="en-GB" sz="4800" b="1" kern="0" smtClean="0">
                <a:solidFill>
                  <a:srgbClr val="006C68"/>
                </a:solidFill>
                <a:latin typeface="Comic Sans MS" panose="030F0702030302020204" pitchFamily="66" charset="0"/>
              </a:rPr>
              <a:t>CTU/research unit</a:t>
            </a:r>
            <a:endParaRPr lang="en-GB" sz="4800" b="1" kern="0" dirty="0" smtClean="0">
              <a:solidFill>
                <a:srgbClr val="006C68"/>
              </a:solidFill>
              <a:latin typeface="Comic Sans MS" panose="030F0702030302020204" pitchFamily="66" charset="0"/>
            </a:endParaRPr>
          </a:p>
          <a:p>
            <a:endParaRPr lang="en-GB" sz="1800" b="1" kern="0" dirty="0" smtClean="0">
              <a:solidFill>
                <a:srgbClr val="006C68"/>
              </a:solidFill>
              <a:latin typeface="Comic Sans MS" panose="030F0702030302020204" pitchFamily="66" charset="0"/>
            </a:endParaRPr>
          </a:p>
          <a:p>
            <a:r>
              <a:rPr lang="en-GB" sz="3600" b="1" kern="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endParaRPr lang="en-GB" sz="4800" b="1" kern="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sz="4800" b="1" kern="0" dirty="0">
              <a:solidFill>
                <a:srgbClr val="006C68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3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6C68"/>
                </a:solidFill>
                <a:latin typeface="Calibri" pitchFamily="34" charset="0"/>
              </a:rPr>
              <a:t>Departments with </a:t>
            </a:r>
            <a:r>
              <a:rPr lang="en-GB" b="1" dirty="0" err="1" smtClean="0">
                <a:solidFill>
                  <a:srgbClr val="006C68"/>
                </a:solidFill>
                <a:latin typeface="Calibri" pitchFamily="34" charset="0"/>
              </a:rPr>
              <a:t>CTUs</a:t>
            </a:r>
            <a:r>
              <a:rPr lang="en-GB" b="1" dirty="0" smtClean="0">
                <a:solidFill>
                  <a:srgbClr val="006C68"/>
                </a:solidFill>
                <a:latin typeface="Calibri" pitchFamily="34" charset="0"/>
              </a:rPr>
              <a:t> in Oxford</a:t>
            </a:r>
            <a:endParaRPr lang="en-GB" dirty="0"/>
          </a:p>
        </p:txBody>
      </p:sp>
      <p:pic>
        <p:nvPicPr>
          <p:cNvPr id="1028" name="Picture 4" descr="Radcliffe Department of Medicin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8" y="4509120"/>
            <a:ext cx="3190873" cy="100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ffield Department of Population Heal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2627"/>
            <a:ext cx="3657053" cy="840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y of Oxford, Nuffield Department of Primary Care Health Scien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748900"/>
            <a:ext cx="3600400" cy="12077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uffield Department of Orthopaedics, Rheumatology and Musculoskeletal Scien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63" y="1524751"/>
            <a:ext cx="3210187" cy="125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versity of Oxford, Medical Sciences Divis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94" y="3262230"/>
            <a:ext cx="5495925" cy="97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02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6C68"/>
                </a:solidFill>
                <a:latin typeface="Calibri" pitchFamily="34" charset="0"/>
              </a:rPr>
              <a:t>CTUs</a:t>
            </a:r>
            <a:r>
              <a:rPr lang="en-GB" b="1" dirty="0" smtClean="0">
                <a:solidFill>
                  <a:srgbClr val="006C68"/>
                </a:solidFill>
                <a:latin typeface="Calibri" pitchFamily="34" charset="0"/>
              </a:rPr>
              <a:t>/Med Stats Hubs in Oxford</a:t>
            </a:r>
            <a:endParaRPr lang="en-GB" dirty="0"/>
          </a:p>
        </p:txBody>
      </p:sp>
      <p:sp>
        <p:nvSpPr>
          <p:cNvPr id="3" name="AutoShape 4" descr="Image result for richard doll building oxf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http://oxpoints.oucs.ox.ac.uk/images/buildings/23232572-richard-doll-building/oldroadcampus-sirricharddoll-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93754"/>
            <a:ext cx="2844316" cy="18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akearchitects.com/media/89110/Oxford-Big-Data-Institute-Mak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54" y="4509120"/>
            <a:ext cx="26999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Oxford Clinical Trial Service Unit &amp; Epidemiological Studies Unit (CTSU)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01208"/>
            <a:ext cx="3304034" cy="70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Oxford Cancer Epidemiology Unit (CEU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42" y="1935516"/>
            <a:ext cx="2489200" cy="8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7771" y="6102469"/>
            <a:ext cx="243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Big Data Institute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6163" y="3417580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Richard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Doll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Building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6" descr="Nuffield Department of Population Heal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1" y="1523572"/>
            <a:ext cx="3657053" cy="840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:\Design\NPEU\out\NPEU Logos and Colours\Logo\Screen\NPEU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96" y="2852936"/>
            <a:ext cx="1355116" cy="11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6C68"/>
                </a:solidFill>
                <a:latin typeface="Calibri" pitchFamily="34" charset="0"/>
              </a:rPr>
              <a:t>CTUs</a:t>
            </a:r>
            <a:r>
              <a:rPr lang="en-GB" b="1" dirty="0">
                <a:solidFill>
                  <a:srgbClr val="006C68"/>
                </a:solidFill>
                <a:latin typeface="Calibri" pitchFamily="34" charset="0"/>
              </a:rPr>
              <a:t>/Med Stats Hubs in Oxford</a:t>
            </a:r>
            <a:endParaRPr lang="en-GB" dirty="0"/>
          </a:p>
        </p:txBody>
      </p:sp>
      <p:pic>
        <p:nvPicPr>
          <p:cNvPr id="8" name="Picture 10" descr="Nuffield Department of Orthopaedics, Rheumatology and Musculoskeletal Sci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03" y="1484784"/>
            <a:ext cx="4536503" cy="1251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oxpoints.oucs.ox.ac.uk/images/buildings/23232706-botnar-research-centre/botnarresearchcentre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88" y="3356992"/>
            <a:ext cx="30243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69660" y="5388581"/>
            <a:ext cx="291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omic Sans MS" panose="030F0702030302020204" pitchFamily="66" charset="0"/>
              </a:rPr>
              <a:t>Botnar</a:t>
            </a:r>
            <a:r>
              <a:rPr lang="en-GB" b="1" dirty="0" smtClean="0">
                <a:latin typeface="Comic Sans MS" panose="030F0702030302020204" pitchFamily="66" charset="0"/>
              </a:rPr>
              <a:t> Research Centre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Centre for Statistics in Medic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267744" cy="8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octru.ox.ac.uk/front-page/octru_cmyk_hires.jpg/@@images/image/sl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154283" cy="11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urgical Intervention Trials Un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25" y="5747437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6C68"/>
                </a:solidFill>
                <a:latin typeface="Calibri" pitchFamily="34" charset="0"/>
              </a:rPr>
              <a:t>CTUs</a:t>
            </a:r>
            <a:r>
              <a:rPr lang="en-GB" b="1" dirty="0">
                <a:solidFill>
                  <a:srgbClr val="006C68"/>
                </a:solidFill>
                <a:latin typeface="Calibri" pitchFamily="34" charset="0"/>
              </a:rPr>
              <a:t>/Med Stats Hubs in Oxford</a:t>
            </a:r>
            <a:endParaRPr lang="en-GB" dirty="0"/>
          </a:p>
        </p:txBody>
      </p:sp>
      <p:pic>
        <p:nvPicPr>
          <p:cNvPr id="4098" name="Picture 2" descr="DPCHS C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5" y="1631784"/>
            <a:ext cx="4035080" cy="9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776/4097373823_34488bf106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2" y="2696969"/>
            <a:ext cx="3888432" cy="2946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8510" y="56436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Radcliffe Infirmary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2" descr="https://www.dtu.ox.ac.uk/images/OCD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842257"/>
            <a:ext cx="4128319" cy="2874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52274" y="5682023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omic Sans MS" panose="030F0702030302020204" pitchFamily="66" charset="0"/>
              </a:rPr>
              <a:t>OCDEM</a:t>
            </a:r>
            <a:r>
              <a:rPr lang="en-GB" b="1" dirty="0" smtClean="0">
                <a:latin typeface="Comic Sans MS" panose="030F0702030302020204" pitchFamily="66" charset="0"/>
              </a:rPr>
              <a:t>, Churchill Campus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4102" name="Picture 6" descr="DTU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13" y="1631784"/>
            <a:ext cx="1997391" cy="10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adcliffe Department of Medicin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92" y="1631784"/>
            <a:ext cx="1837165" cy="10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3" y="260648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006C68"/>
                </a:solidFill>
                <a:latin typeface="Calibri" pitchFamily="34" charset="0"/>
              </a:rPr>
              <a:t>CTUs</a:t>
            </a:r>
            <a:r>
              <a:rPr lang="en-GB" b="1" dirty="0">
                <a:solidFill>
                  <a:srgbClr val="006C68"/>
                </a:solidFill>
                <a:latin typeface="Calibri" pitchFamily="34" charset="0"/>
              </a:rPr>
              <a:t>/Med Stats Hubs in Oxford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43405780"/>
              </p:ext>
            </p:extLst>
          </p:nvPr>
        </p:nvGraphicFramePr>
        <p:xfrm>
          <a:off x="323528" y="1556792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60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3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6C68"/>
                </a:solidFill>
                <a:latin typeface="Calibri" pitchFamily="34" charset="0"/>
              </a:rPr>
              <a:t>What is the remit of </a:t>
            </a:r>
            <a:r>
              <a:rPr lang="en-GB" b="1" dirty="0" err="1" smtClean="0">
                <a:solidFill>
                  <a:srgbClr val="006C68"/>
                </a:solidFill>
                <a:latin typeface="Calibri" pitchFamily="34" charset="0"/>
              </a:rPr>
              <a:t>OXSTAT</a:t>
            </a:r>
            <a:r>
              <a:rPr lang="en-GB" b="1" dirty="0" smtClean="0">
                <a:solidFill>
                  <a:srgbClr val="006C68"/>
                </a:solidFill>
                <a:latin typeface="Calibri" pitchFamily="34" charset="0"/>
              </a:rPr>
              <a:t>?</a:t>
            </a:r>
            <a:endParaRPr lang="en-GB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043608" y="1844824"/>
            <a:ext cx="4392488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GB" altLang="en-US" sz="40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Communication</a:t>
            </a:r>
            <a:endParaRPr lang="en-US" altLang="en-US" sz="4000" b="1" dirty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GB" altLang="en-US" sz="40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Networking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GB" altLang="en-US" sz="40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Collaboration</a:t>
            </a:r>
            <a:endParaRPr lang="en-US" altLang="en-US" sz="4000" b="1" dirty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en-US" sz="3000" b="1" dirty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https://iescblog.files.wordpress.com/2015/03/networ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166" y="2852936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3" y="260648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6C68"/>
                </a:solidFill>
                <a:latin typeface="Calibri" pitchFamily="34" charset="0"/>
              </a:rPr>
              <a:t>What is the remit of </a:t>
            </a:r>
            <a:r>
              <a:rPr lang="en-GB" b="1" dirty="0" err="1">
                <a:solidFill>
                  <a:srgbClr val="006C68"/>
                </a:solidFill>
                <a:latin typeface="Calibri" pitchFamily="34" charset="0"/>
              </a:rPr>
              <a:t>OXSTAT</a:t>
            </a:r>
            <a:r>
              <a:rPr lang="en-GB" b="1" dirty="0">
                <a:solidFill>
                  <a:srgbClr val="006C68"/>
                </a:solidFill>
                <a:latin typeface="Calibri" pitchFamily="34" charset="0"/>
              </a:rPr>
              <a:t>?</a:t>
            </a:r>
            <a:endParaRPr lang="en-GB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755576" y="1556792"/>
            <a:ext cx="770485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GB" altLang="en-US" sz="28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Aimed at early/mid-career medical statisticians working in clinical trials/epidemiology in Oxford </a:t>
            </a:r>
            <a:endParaRPr lang="en-US" altLang="en-US" sz="2800" b="1" dirty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6C68"/>
                </a:solidFill>
                <a:latin typeface="Calibri" panose="020F0502020204030204" pitchFamily="34" charset="0"/>
              </a:rPr>
              <a:t>Meet 3-4 times per year for </a:t>
            </a:r>
            <a:r>
              <a:rPr lang="en-US" sz="2800" b="1" dirty="0" smtClean="0">
                <a:solidFill>
                  <a:srgbClr val="006C68"/>
                </a:solidFill>
                <a:latin typeface="Calibri" panose="020F0502020204030204" pitchFamily="34" charset="0"/>
              </a:rPr>
              <a:t>@1-1.5 hours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006C68"/>
                </a:solidFill>
                <a:latin typeface="Calibri" panose="020F0502020204030204" pitchFamily="34" charset="0"/>
              </a:rPr>
              <a:t>Each unit takes a turn in hosting</a:t>
            </a:r>
            <a:endParaRPr lang="en-GB" altLang="en-US" sz="2800" b="1" dirty="0" smtClean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GB" altLang="en-US" sz="2800" b="1" dirty="0" smtClean="0">
                <a:solidFill>
                  <a:srgbClr val="006C6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One volunteer from each unit to be on organising group</a:t>
            </a:r>
            <a:endParaRPr lang="en-US" altLang="en-US" sz="2800" b="1" dirty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en-US" sz="2800" b="1" dirty="0">
              <a:solidFill>
                <a:srgbClr val="006C6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NPEU">
      <a:dk1>
        <a:srgbClr val="000000"/>
      </a:dk1>
      <a:lt1>
        <a:srgbClr val="FFFFFF"/>
      </a:lt1>
      <a:dk2>
        <a:srgbClr val="6E90A6"/>
      </a:dk2>
      <a:lt2>
        <a:srgbClr val="EFF3F6"/>
      </a:lt2>
      <a:accent1>
        <a:srgbClr val="ADB6A8"/>
      </a:accent1>
      <a:accent2>
        <a:srgbClr val="A19CA8"/>
      </a:accent2>
      <a:accent3>
        <a:srgbClr val="BA636A"/>
      </a:accent3>
      <a:accent4>
        <a:srgbClr val="9CD196"/>
      </a:accent4>
      <a:accent5>
        <a:srgbClr val="ADB4B8"/>
      </a:accent5>
      <a:accent6>
        <a:srgbClr val="E3D9B1"/>
      </a:accent6>
      <a:hlink>
        <a:srgbClr val="FF0000"/>
      </a:hlink>
      <a:folHlink>
        <a:srgbClr val="0070C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10628</TotalTime>
  <Words>436</Words>
  <Application>Microsoft Office PowerPoint</Application>
  <PresentationFormat>On-screen Show (4:3)</PresentationFormat>
  <Paragraphs>136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Comic Sans MS</vt:lpstr>
      <vt:lpstr>Theme1</vt:lpstr>
      <vt:lpstr>PowerPoint Presentation</vt:lpstr>
      <vt:lpstr>PowerPoint Presentation</vt:lpstr>
      <vt:lpstr>Departments with CTUs in Oxford</vt:lpstr>
      <vt:lpstr>CTUs/Med Stats Hubs in Oxford</vt:lpstr>
      <vt:lpstr>CTUs/Med Stats Hubs in Oxford</vt:lpstr>
      <vt:lpstr>CTUs/Med Stats Hubs in Oxford</vt:lpstr>
      <vt:lpstr>CTUs/Med Stats Hubs in Oxford</vt:lpstr>
      <vt:lpstr>What is the remit of OXSTAT?</vt:lpstr>
      <vt:lpstr>What is the remit of OXSTAT?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Trials in setup</vt:lpstr>
      <vt:lpstr>Trials recruiting </vt:lpstr>
      <vt:lpstr>Trial in follow-up</vt:lpstr>
      <vt:lpstr>Trials in analysis or dissemination</vt:lpstr>
      <vt:lpstr>Publications</vt:lpstr>
      <vt:lpstr>PowerPoint Presentation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Chamberlain</dc:creator>
  <cp:lastModifiedBy>Louise Linsell</cp:lastModifiedBy>
  <cp:revision>694</cp:revision>
  <cp:lastPrinted>2017-07-05T13:49:42Z</cp:lastPrinted>
  <dcterms:created xsi:type="dcterms:W3CDTF">2013-07-01T14:42:12Z</dcterms:created>
  <dcterms:modified xsi:type="dcterms:W3CDTF">2019-11-26T15:15:47Z</dcterms:modified>
</cp:coreProperties>
</file>