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4" r:id="rId1"/>
  </p:sldMasterIdLst>
  <p:notesMasterIdLst>
    <p:notesMasterId r:id="rId19"/>
  </p:notesMasterIdLst>
  <p:handoutMasterIdLst>
    <p:handoutMasterId r:id="rId20"/>
  </p:handoutMasterIdLst>
  <p:sldIdLst>
    <p:sldId id="369" r:id="rId2"/>
    <p:sldId id="398" r:id="rId3"/>
    <p:sldId id="424" r:id="rId4"/>
    <p:sldId id="425" r:id="rId5"/>
    <p:sldId id="426" r:id="rId6"/>
    <p:sldId id="427" r:id="rId7"/>
    <p:sldId id="428" r:id="rId8"/>
    <p:sldId id="429" r:id="rId9"/>
    <p:sldId id="433" r:id="rId10"/>
    <p:sldId id="434" r:id="rId11"/>
    <p:sldId id="413" r:id="rId12"/>
    <p:sldId id="414" r:id="rId13"/>
    <p:sldId id="415" r:id="rId14"/>
    <p:sldId id="416" r:id="rId15"/>
    <p:sldId id="417" r:id="rId16"/>
    <p:sldId id="418" r:id="rId17"/>
    <p:sldId id="422" r:id="rId1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6C68"/>
    <a:srgbClr val="FFFFFF"/>
    <a:srgbClr val="FF9900"/>
    <a:srgbClr val="FFCC66"/>
    <a:srgbClr val="FF5050"/>
    <a:srgbClr val="FFFF99"/>
    <a:srgbClr val="99CCFF"/>
    <a:srgbClr val="99FF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660"/>
  </p:normalViewPr>
  <p:slideViewPr>
    <p:cSldViewPr>
      <p:cViewPr varScale="1">
        <p:scale>
          <a:sx n="110" d="100"/>
          <a:sy n="110" d="100"/>
        </p:scale>
        <p:origin x="1650"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1" d="100"/>
          <a:sy n="81" d="100"/>
        </p:scale>
        <p:origin x="3990" y="114"/>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4113C-048B-4596-9F0B-1DF102DF6BB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9891EE4D-BFFB-4AAC-9D4B-5E9FDEA2FABB}">
      <dgm:prSet phldrT="[Text]" custT="1"/>
      <dgm:spPr>
        <a:solidFill>
          <a:srgbClr val="002060"/>
        </a:solidFill>
      </dgm:spPr>
      <dgm:t>
        <a:bodyPr/>
        <a:lstStyle/>
        <a:p>
          <a:r>
            <a:rPr lang="en-GB" sz="1800" b="1" dirty="0" smtClean="0"/>
            <a:t>Medical Sciences Division</a:t>
          </a:r>
          <a:endParaRPr lang="en-GB" sz="1800" b="1" dirty="0"/>
        </a:p>
      </dgm:t>
    </dgm:pt>
    <dgm:pt modelId="{8E3C0872-4D00-4A17-8A2A-A38EBAD97342}" type="parTrans" cxnId="{A70B4BF3-52EF-429E-BD71-8A86F5853669}">
      <dgm:prSet/>
      <dgm:spPr/>
      <dgm:t>
        <a:bodyPr/>
        <a:lstStyle/>
        <a:p>
          <a:endParaRPr lang="en-GB"/>
        </a:p>
      </dgm:t>
    </dgm:pt>
    <dgm:pt modelId="{91F84785-0501-4965-8B9F-9E1A291393BA}" type="sibTrans" cxnId="{A70B4BF3-52EF-429E-BD71-8A86F5853669}">
      <dgm:prSet/>
      <dgm:spPr/>
      <dgm:t>
        <a:bodyPr/>
        <a:lstStyle/>
        <a:p>
          <a:endParaRPr lang="en-GB"/>
        </a:p>
      </dgm:t>
    </dgm:pt>
    <dgm:pt modelId="{07EBE5B9-6AE7-4798-9810-553640B00DCB}">
      <dgm:prSet phldrT="[Text]" custT="1"/>
      <dgm:spPr>
        <a:solidFill>
          <a:srgbClr val="C00000"/>
        </a:solidFill>
      </dgm:spPr>
      <dgm:t>
        <a:bodyPr/>
        <a:lstStyle/>
        <a:p>
          <a:r>
            <a:rPr lang="en-GB" sz="1400" b="1" dirty="0" smtClean="0">
              <a:latin typeface="Calibri" panose="020F0502020204030204" pitchFamily="34" charset="0"/>
            </a:rPr>
            <a:t>Nuffield Department of Population Health</a:t>
          </a:r>
          <a:endParaRPr lang="en-GB" sz="1400" b="1" dirty="0">
            <a:latin typeface="Calibri" panose="020F0502020204030204" pitchFamily="34" charset="0"/>
          </a:endParaRPr>
        </a:p>
      </dgm:t>
    </dgm:pt>
    <dgm:pt modelId="{0164DBE8-1E63-45F2-8708-5983BB296772}" type="parTrans" cxnId="{3997B75F-5133-41B7-92ED-F9417113620E}">
      <dgm:prSet/>
      <dgm:spPr/>
      <dgm:t>
        <a:bodyPr/>
        <a:lstStyle/>
        <a:p>
          <a:endParaRPr lang="en-GB"/>
        </a:p>
      </dgm:t>
    </dgm:pt>
    <dgm:pt modelId="{3DAAC878-30F6-47AA-850E-CDFD531041DC}" type="sibTrans" cxnId="{3997B75F-5133-41B7-92ED-F9417113620E}">
      <dgm:prSet/>
      <dgm:spPr/>
      <dgm:t>
        <a:bodyPr/>
        <a:lstStyle/>
        <a:p>
          <a:endParaRPr lang="en-GB"/>
        </a:p>
      </dgm:t>
    </dgm:pt>
    <dgm:pt modelId="{053C269E-49D8-43ED-8D9F-C8B9D2016354}">
      <dgm:prSet phldrT="[Text]" custT="1"/>
      <dgm:spPr>
        <a:solidFill>
          <a:srgbClr val="C00000"/>
        </a:solidFill>
      </dgm:spPr>
      <dgm:t>
        <a:bodyPr/>
        <a:lstStyle/>
        <a:p>
          <a:r>
            <a:rPr lang="en-GB" sz="1400" b="1" dirty="0" smtClean="0">
              <a:latin typeface="Calibri" panose="020F0502020204030204" pitchFamily="34" charset="0"/>
            </a:rPr>
            <a:t>Nuffield Department of Primary Care Health Sciences</a:t>
          </a:r>
          <a:endParaRPr lang="en-GB" sz="1400" b="1" dirty="0">
            <a:latin typeface="Calibri" panose="020F0502020204030204" pitchFamily="34" charset="0"/>
          </a:endParaRPr>
        </a:p>
      </dgm:t>
    </dgm:pt>
    <dgm:pt modelId="{CFAC7B88-9B61-4071-AE4B-F591D318ED91}" type="parTrans" cxnId="{B2F5BA8E-E7E0-44EC-A33A-E9A4646C35B1}">
      <dgm:prSet/>
      <dgm:spPr/>
      <dgm:t>
        <a:bodyPr/>
        <a:lstStyle/>
        <a:p>
          <a:endParaRPr lang="en-GB"/>
        </a:p>
      </dgm:t>
    </dgm:pt>
    <dgm:pt modelId="{DFE6B0DE-D7A8-47A0-AC52-32CB64D55F2D}" type="sibTrans" cxnId="{B2F5BA8E-E7E0-44EC-A33A-E9A4646C35B1}">
      <dgm:prSet/>
      <dgm:spPr/>
      <dgm:t>
        <a:bodyPr/>
        <a:lstStyle/>
        <a:p>
          <a:endParaRPr lang="en-GB"/>
        </a:p>
      </dgm:t>
    </dgm:pt>
    <dgm:pt modelId="{73A2CAC0-DEEF-44B0-B17C-BF706C468B15}">
      <dgm:prSet phldrT="[Text]" custT="1"/>
      <dgm:spPr>
        <a:solidFill>
          <a:srgbClr val="C00000"/>
        </a:solidFill>
      </dgm:spPr>
      <dgm:t>
        <a:bodyPr/>
        <a:lstStyle/>
        <a:p>
          <a:r>
            <a:rPr lang="en-GB" sz="1400" b="1" dirty="0" smtClean="0">
              <a:latin typeface="Calibri" panose="020F0502020204030204" pitchFamily="34" charset="0"/>
            </a:rPr>
            <a:t>Radcliffe Department of Medicine</a:t>
          </a:r>
          <a:endParaRPr lang="en-GB" sz="1400" b="1" dirty="0">
            <a:latin typeface="Calibri" panose="020F0502020204030204" pitchFamily="34" charset="0"/>
          </a:endParaRPr>
        </a:p>
      </dgm:t>
    </dgm:pt>
    <dgm:pt modelId="{3D1432A3-566A-445B-A312-A4130D9E43EC}" type="parTrans" cxnId="{4B2994C4-9599-4872-8A18-CA72099377F9}">
      <dgm:prSet/>
      <dgm:spPr/>
      <dgm:t>
        <a:bodyPr/>
        <a:lstStyle/>
        <a:p>
          <a:endParaRPr lang="en-GB"/>
        </a:p>
      </dgm:t>
    </dgm:pt>
    <dgm:pt modelId="{17CB585A-B64C-44DB-B943-76C249C9D610}" type="sibTrans" cxnId="{4B2994C4-9599-4872-8A18-CA72099377F9}">
      <dgm:prSet/>
      <dgm:spPr/>
      <dgm:t>
        <a:bodyPr/>
        <a:lstStyle/>
        <a:p>
          <a:endParaRPr lang="en-GB"/>
        </a:p>
      </dgm:t>
    </dgm:pt>
    <dgm:pt modelId="{577898DB-B7BC-4D9F-AF5A-93A93388E735}">
      <dgm:prSet phldrT="[Text]" custT="1"/>
      <dgm:spPr>
        <a:solidFill>
          <a:srgbClr val="FFC000"/>
        </a:solidFill>
      </dgm:spPr>
      <dgm:t>
        <a:bodyPr/>
        <a:lstStyle/>
        <a:p>
          <a:r>
            <a:rPr lang="en-GB" sz="1200" b="1" dirty="0" smtClean="0">
              <a:latin typeface="Calibri" panose="020F0502020204030204" pitchFamily="34" charset="0"/>
            </a:rPr>
            <a:t>NPEU</a:t>
          </a:r>
          <a:endParaRPr lang="en-GB" sz="1200" b="1" dirty="0">
            <a:latin typeface="Calibri" panose="020F0502020204030204" pitchFamily="34" charset="0"/>
          </a:endParaRPr>
        </a:p>
      </dgm:t>
    </dgm:pt>
    <dgm:pt modelId="{86D0D8C0-943A-4BCC-84AF-FC93CEE3C32C}" type="parTrans" cxnId="{AFE85098-4AD8-4662-8D18-EFF14006EB76}">
      <dgm:prSet/>
      <dgm:spPr/>
      <dgm:t>
        <a:bodyPr/>
        <a:lstStyle/>
        <a:p>
          <a:endParaRPr lang="en-GB"/>
        </a:p>
      </dgm:t>
    </dgm:pt>
    <dgm:pt modelId="{8A5EF344-E7BE-49AF-9D88-18BC7A53B052}" type="sibTrans" cxnId="{AFE85098-4AD8-4662-8D18-EFF14006EB76}">
      <dgm:prSet/>
      <dgm:spPr/>
      <dgm:t>
        <a:bodyPr/>
        <a:lstStyle/>
        <a:p>
          <a:endParaRPr lang="en-GB"/>
        </a:p>
      </dgm:t>
    </dgm:pt>
    <dgm:pt modelId="{C5D2644D-9859-4F2D-83C3-F4DF2EC3360B}">
      <dgm:prSet phldrT="[Text]" custT="1"/>
      <dgm:spPr>
        <a:solidFill>
          <a:srgbClr val="FFC000"/>
        </a:solidFill>
      </dgm:spPr>
      <dgm:t>
        <a:bodyPr/>
        <a:lstStyle/>
        <a:p>
          <a:r>
            <a:rPr lang="en-GB" sz="1200" b="1" dirty="0" err="1" smtClean="0">
              <a:latin typeface="Calibri" panose="020F0502020204030204" pitchFamily="34" charset="0"/>
            </a:rPr>
            <a:t>CTSU</a:t>
          </a:r>
          <a:endParaRPr lang="en-GB" sz="1200" b="1" dirty="0">
            <a:latin typeface="Calibri" panose="020F0502020204030204" pitchFamily="34" charset="0"/>
          </a:endParaRPr>
        </a:p>
      </dgm:t>
    </dgm:pt>
    <dgm:pt modelId="{5224E71F-D16A-42DB-BB2C-3A18CF650EB4}" type="parTrans" cxnId="{A4D98BAA-8E9A-4C53-9FEA-389C99E01905}">
      <dgm:prSet/>
      <dgm:spPr/>
      <dgm:t>
        <a:bodyPr/>
        <a:lstStyle/>
        <a:p>
          <a:endParaRPr lang="en-GB"/>
        </a:p>
      </dgm:t>
    </dgm:pt>
    <dgm:pt modelId="{8C39AF25-CCB5-440D-8030-80F37B5833A6}" type="sibTrans" cxnId="{A4D98BAA-8E9A-4C53-9FEA-389C99E01905}">
      <dgm:prSet/>
      <dgm:spPr/>
      <dgm:t>
        <a:bodyPr/>
        <a:lstStyle/>
        <a:p>
          <a:endParaRPr lang="en-GB"/>
        </a:p>
      </dgm:t>
    </dgm:pt>
    <dgm:pt modelId="{A4C0AA20-3BBC-4729-952B-CE2899EACBA3}">
      <dgm:prSet phldrT="[Text]" custT="1"/>
      <dgm:spPr>
        <a:solidFill>
          <a:srgbClr val="FFC000"/>
        </a:solidFill>
      </dgm:spPr>
      <dgm:t>
        <a:bodyPr/>
        <a:lstStyle/>
        <a:p>
          <a:r>
            <a:rPr lang="en-GB" sz="1200" b="1" dirty="0" err="1" smtClean="0">
              <a:latin typeface="Calibri" panose="020F0502020204030204" pitchFamily="34" charset="0"/>
            </a:rPr>
            <a:t>CEU</a:t>
          </a:r>
          <a:endParaRPr lang="en-GB" sz="1200" b="1" dirty="0">
            <a:latin typeface="Calibri" panose="020F0502020204030204" pitchFamily="34" charset="0"/>
          </a:endParaRPr>
        </a:p>
      </dgm:t>
    </dgm:pt>
    <dgm:pt modelId="{0CAFCD9E-B203-4C80-9E67-50348F8DC3FA}" type="parTrans" cxnId="{6DB7406E-D5D2-4485-9D5C-D722CF78A726}">
      <dgm:prSet/>
      <dgm:spPr/>
      <dgm:t>
        <a:bodyPr/>
        <a:lstStyle/>
        <a:p>
          <a:endParaRPr lang="en-GB"/>
        </a:p>
      </dgm:t>
    </dgm:pt>
    <dgm:pt modelId="{70B6DD73-29F8-4AC7-A12C-3551204AE2D4}" type="sibTrans" cxnId="{6DB7406E-D5D2-4485-9D5C-D722CF78A726}">
      <dgm:prSet/>
      <dgm:spPr/>
      <dgm:t>
        <a:bodyPr/>
        <a:lstStyle/>
        <a:p>
          <a:endParaRPr lang="en-GB"/>
        </a:p>
      </dgm:t>
    </dgm:pt>
    <dgm:pt modelId="{691E2513-DBC6-4DA6-BFD0-84F406A8FCE9}">
      <dgm:prSet phldrT="[Text]" custT="1"/>
      <dgm:spPr>
        <a:solidFill>
          <a:srgbClr val="C00000"/>
        </a:solidFill>
      </dgm:spPr>
      <dgm:t>
        <a:bodyPr/>
        <a:lstStyle/>
        <a:p>
          <a:r>
            <a:rPr lang="en-GB" sz="1400" b="1" dirty="0" smtClean="0">
              <a:latin typeface="Calibri" panose="020F0502020204030204" pitchFamily="34" charset="0"/>
            </a:rPr>
            <a:t>Nuffield Department of Orthopaedics, Rheumatology and Musculoskeletal Sciences</a:t>
          </a:r>
          <a:endParaRPr lang="en-GB" sz="1400" b="1" dirty="0">
            <a:latin typeface="Calibri" panose="020F0502020204030204" pitchFamily="34" charset="0"/>
          </a:endParaRPr>
        </a:p>
      </dgm:t>
    </dgm:pt>
    <dgm:pt modelId="{5C9BABD0-A278-40BA-B3F0-12D9E88D5E0D}" type="parTrans" cxnId="{0FB64167-F9CA-4832-BA8F-173C50D0D5B0}">
      <dgm:prSet/>
      <dgm:spPr/>
      <dgm:t>
        <a:bodyPr/>
        <a:lstStyle/>
        <a:p>
          <a:endParaRPr lang="en-GB"/>
        </a:p>
      </dgm:t>
    </dgm:pt>
    <dgm:pt modelId="{2255AD5A-CDC8-48AC-BC14-9A77543A2AF3}" type="sibTrans" cxnId="{0FB64167-F9CA-4832-BA8F-173C50D0D5B0}">
      <dgm:prSet/>
      <dgm:spPr/>
      <dgm:t>
        <a:bodyPr/>
        <a:lstStyle/>
        <a:p>
          <a:endParaRPr lang="en-GB"/>
        </a:p>
      </dgm:t>
    </dgm:pt>
    <dgm:pt modelId="{8A0A6448-5130-4781-AE0A-4B10D877490C}">
      <dgm:prSet phldrT="[Text]" custT="1"/>
      <dgm:spPr>
        <a:solidFill>
          <a:srgbClr val="FFC000"/>
        </a:solidFill>
      </dgm:spPr>
      <dgm:t>
        <a:bodyPr/>
        <a:lstStyle/>
        <a:p>
          <a:r>
            <a:rPr lang="en-GB" sz="1200" b="1" dirty="0" err="1" smtClean="0">
              <a:latin typeface="Calibri" panose="020F0502020204030204" pitchFamily="34" charset="0"/>
            </a:rPr>
            <a:t>OCTRU</a:t>
          </a:r>
          <a:endParaRPr lang="en-GB" sz="1200" b="1" dirty="0">
            <a:latin typeface="Calibri" panose="020F0502020204030204" pitchFamily="34" charset="0"/>
          </a:endParaRPr>
        </a:p>
      </dgm:t>
    </dgm:pt>
    <dgm:pt modelId="{4F2B9F4B-D6EF-42B7-800A-8C33D3EF4993}" type="parTrans" cxnId="{2A7E5D40-525F-4FA9-98A5-35271A4E25C8}">
      <dgm:prSet/>
      <dgm:spPr/>
      <dgm:t>
        <a:bodyPr/>
        <a:lstStyle/>
        <a:p>
          <a:endParaRPr lang="en-GB"/>
        </a:p>
      </dgm:t>
    </dgm:pt>
    <dgm:pt modelId="{56F0423B-BD40-4D55-AC48-2B27E056BDDF}" type="sibTrans" cxnId="{2A7E5D40-525F-4FA9-98A5-35271A4E25C8}">
      <dgm:prSet/>
      <dgm:spPr/>
      <dgm:t>
        <a:bodyPr/>
        <a:lstStyle/>
        <a:p>
          <a:endParaRPr lang="en-GB"/>
        </a:p>
      </dgm:t>
    </dgm:pt>
    <dgm:pt modelId="{7CBED5B4-6FD3-4BB3-8669-1E949EA15B65}">
      <dgm:prSet phldrT="[Text]" custT="1"/>
      <dgm:spPr>
        <a:solidFill>
          <a:srgbClr val="FFC000"/>
        </a:solidFill>
      </dgm:spPr>
      <dgm:t>
        <a:bodyPr/>
        <a:lstStyle/>
        <a:p>
          <a:r>
            <a:rPr lang="en-GB" sz="1200" b="1" dirty="0" err="1" smtClean="0">
              <a:latin typeface="Calibri" panose="020F0502020204030204" pitchFamily="34" charset="0"/>
            </a:rPr>
            <a:t>CSM</a:t>
          </a:r>
          <a:endParaRPr lang="en-GB" sz="1200" b="1" dirty="0">
            <a:latin typeface="Calibri" panose="020F0502020204030204" pitchFamily="34" charset="0"/>
          </a:endParaRPr>
        </a:p>
      </dgm:t>
    </dgm:pt>
    <dgm:pt modelId="{E1B794F3-4789-4C64-89BE-66A2116A3398}" type="parTrans" cxnId="{90A1681A-0F54-4A08-B525-A326FC0AC925}">
      <dgm:prSet/>
      <dgm:spPr/>
      <dgm:t>
        <a:bodyPr/>
        <a:lstStyle/>
        <a:p>
          <a:endParaRPr lang="en-GB"/>
        </a:p>
      </dgm:t>
    </dgm:pt>
    <dgm:pt modelId="{07ECE555-4F35-406B-AC93-256543538A2C}" type="sibTrans" cxnId="{90A1681A-0F54-4A08-B525-A326FC0AC925}">
      <dgm:prSet/>
      <dgm:spPr/>
      <dgm:t>
        <a:bodyPr/>
        <a:lstStyle/>
        <a:p>
          <a:endParaRPr lang="en-GB"/>
        </a:p>
      </dgm:t>
    </dgm:pt>
    <dgm:pt modelId="{1D8B151D-680B-4BE8-9FC3-5BEF935466B4}">
      <dgm:prSet phldrT="[Text]" custT="1"/>
      <dgm:spPr>
        <a:solidFill>
          <a:srgbClr val="FFC000"/>
        </a:solidFill>
      </dgm:spPr>
      <dgm:t>
        <a:bodyPr/>
        <a:lstStyle/>
        <a:p>
          <a:r>
            <a:rPr lang="en-GB" sz="1200" b="1" dirty="0" smtClean="0">
              <a:latin typeface="Calibri" panose="020F0502020204030204" pitchFamily="34" charset="0"/>
            </a:rPr>
            <a:t>SITU</a:t>
          </a:r>
          <a:endParaRPr lang="en-GB" sz="1200" b="1" dirty="0">
            <a:latin typeface="Calibri" panose="020F0502020204030204" pitchFamily="34" charset="0"/>
          </a:endParaRPr>
        </a:p>
      </dgm:t>
    </dgm:pt>
    <dgm:pt modelId="{A9718BF0-2CC8-4476-B4D8-3B32F51C3BD0}" type="parTrans" cxnId="{1AB6DEA9-325D-443F-A4E6-684A08CEC2CA}">
      <dgm:prSet/>
      <dgm:spPr/>
      <dgm:t>
        <a:bodyPr/>
        <a:lstStyle/>
        <a:p>
          <a:endParaRPr lang="en-GB"/>
        </a:p>
      </dgm:t>
    </dgm:pt>
    <dgm:pt modelId="{C2F8FE87-F163-41C1-95E0-23978B3A6A6E}" type="sibTrans" cxnId="{1AB6DEA9-325D-443F-A4E6-684A08CEC2CA}">
      <dgm:prSet/>
      <dgm:spPr/>
      <dgm:t>
        <a:bodyPr/>
        <a:lstStyle/>
        <a:p>
          <a:endParaRPr lang="en-GB"/>
        </a:p>
      </dgm:t>
    </dgm:pt>
    <dgm:pt modelId="{D02BFB1E-1047-4B3A-A016-91985833B1EA}">
      <dgm:prSet phldrT="[Text]" custT="1"/>
      <dgm:spPr>
        <a:solidFill>
          <a:srgbClr val="FFC000"/>
        </a:solidFill>
      </dgm:spPr>
      <dgm:t>
        <a:bodyPr/>
        <a:lstStyle/>
        <a:p>
          <a:r>
            <a:rPr lang="en-GB" sz="1200" b="1" dirty="0" smtClean="0">
              <a:latin typeface="Calibri" panose="020F0502020204030204" pitchFamily="34" charset="0"/>
            </a:rPr>
            <a:t>Medical Statistics Group</a:t>
          </a:r>
          <a:endParaRPr lang="en-GB" sz="1200" b="1" dirty="0">
            <a:latin typeface="Calibri" panose="020F0502020204030204" pitchFamily="34" charset="0"/>
          </a:endParaRPr>
        </a:p>
      </dgm:t>
    </dgm:pt>
    <dgm:pt modelId="{8DA309CA-BB16-4B7B-A68A-6D2F1E4E6683}" type="parTrans" cxnId="{EC1F4444-7FA2-4F73-83E9-87F251BCD922}">
      <dgm:prSet/>
      <dgm:spPr/>
      <dgm:t>
        <a:bodyPr/>
        <a:lstStyle/>
        <a:p>
          <a:endParaRPr lang="en-GB"/>
        </a:p>
      </dgm:t>
    </dgm:pt>
    <dgm:pt modelId="{B0601F0B-A84D-4C26-AD0E-D1BA86384E90}" type="sibTrans" cxnId="{EC1F4444-7FA2-4F73-83E9-87F251BCD922}">
      <dgm:prSet/>
      <dgm:spPr/>
      <dgm:t>
        <a:bodyPr/>
        <a:lstStyle/>
        <a:p>
          <a:endParaRPr lang="en-GB"/>
        </a:p>
      </dgm:t>
    </dgm:pt>
    <dgm:pt modelId="{33C76CDB-C9D5-46D9-BA2F-99D2429E8C2A}">
      <dgm:prSet phldrT="[Text]" custT="1"/>
      <dgm:spPr>
        <a:solidFill>
          <a:srgbClr val="FFC000"/>
        </a:solidFill>
      </dgm:spPr>
      <dgm:t>
        <a:bodyPr/>
        <a:lstStyle/>
        <a:p>
          <a:r>
            <a:rPr lang="en-GB" sz="1200" b="1" dirty="0" err="1" smtClean="0">
              <a:latin typeface="Calibri" panose="020F0502020204030204" pitchFamily="34" charset="0"/>
            </a:rPr>
            <a:t>DTU</a:t>
          </a:r>
          <a:endParaRPr lang="en-GB" sz="1200" b="1" dirty="0">
            <a:latin typeface="Calibri" panose="020F0502020204030204" pitchFamily="34" charset="0"/>
          </a:endParaRPr>
        </a:p>
      </dgm:t>
    </dgm:pt>
    <dgm:pt modelId="{7CA9D93F-5F0F-41DB-A30A-56C0AA92CCD4}" type="parTrans" cxnId="{D9D6597A-6583-4A7D-9022-F5C9CD914B8A}">
      <dgm:prSet/>
      <dgm:spPr/>
      <dgm:t>
        <a:bodyPr/>
        <a:lstStyle/>
        <a:p>
          <a:endParaRPr lang="en-GB"/>
        </a:p>
      </dgm:t>
    </dgm:pt>
    <dgm:pt modelId="{1643F58F-C360-4935-B9CE-B1CD97167DDB}" type="sibTrans" cxnId="{D9D6597A-6583-4A7D-9022-F5C9CD914B8A}">
      <dgm:prSet/>
      <dgm:spPr/>
      <dgm:t>
        <a:bodyPr/>
        <a:lstStyle/>
        <a:p>
          <a:endParaRPr lang="en-GB"/>
        </a:p>
      </dgm:t>
    </dgm:pt>
    <dgm:pt modelId="{EE43F429-4B0D-46BD-976A-815D0B98057D}">
      <dgm:prSet phldrT="[Text]" custT="1"/>
      <dgm:spPr>
        <a:solidFill>
          <a:srgbClr val="FFC000"/>
        </a:solidFill>
      </dgm:spPr>
      <dgm:t>
        <a:bodyPr/>
        <a:lstStyle/>
        <a:p>
          <a:r>
            <a:rPr lang="en-GB" sz="1200" b="1" dirty="0" smtClean="0">
              <a:latin typeface="Calibri" panose="020F0502020204030204" pitchFamily="34" charset="0"/>
            </a:rPr>
            <a:t>PHC CTU</a:t>
          </a:r>
          <a:endParaRPr lang="en-GB" sz="1200" b="1" dirty="0">
            <a:latin typeface="Calibri" panose="020F0502020204030204" pitchFamily="34" charset="0"/>
          </a:endParaRPr>
        </a:p>
      </dgm:t>
    </dgm:pt>
    <dgm:pt modelId="{EFAF53E1-9928-41F0-9BBC-7656D0088E4F}" type="parTrans" cxnId="{5D662B8F-C1E8-42A2-9C95-E98333DA37FC}">
      <dgm:prSet/>
      <dgm:spPr/>
      <dgm:t>
        <a:bodyPr/>
        <a:lstStyle/>
        <a:p>
          <a:endParaRPr lang="en-GB"/>
        </a:p>
      </dgm:t>
    </dgm:pt>
    <dgm:pt modelId="{47E4F005-0ED3-44AB-9640-1AFCD6DD1062}" type="sibTrans" cxnId="{5D662B8F-C1E8-42A2-9C95-E98333DA37FC}">
      <dgm:prSet/>
      <dgm:spPr/>
      <dgm:t>
        <a:bodyPr/>
        <a:lstStyle/>
        <a:p>
          <a:endParaRPr lang="en-GB"/>
        </a:p>
      </dgm:t>
    </dgm:pt>
    <dgm:pt modelId="{AC918B26-7808-424E-8412-3B29375C7234}" type="pres">
      <dgm:prSet presAssocID="{FD74113C-048B-4596-9F0B-1DF102DF6BBC}" presName="hierChild1" presStyleCnt="0">
        <dgm:presLayoutVars>
          <dgm:orgChart val="1"/>
          <dgm:chPref val="1"/>
          <dgm:dir/>
          <dgm:animOne val="branch"/>
          <dgm:animLvl val="lvl"/>
          <dgm:resizeHandles/>
        </dgm:presLayoutVars>
      </dgm:prSet>
      <dgm:spPr/>
      <dgm:t>
        <a:bodyPr/>
        <a:lstStyle/>
        <a:p>
          <a:endParaRPr lang="en-GB"/>
        </a:p>
      </dgm:t>
    </dgm:pt>
    <dgm:pt modelId="{9C16E572-FB93-48FB-BA59-7408D2570D32}" type="pres">
      <dgm:prSet presAssocID="{9891EE4D-BFFB-4AAC-9D4B-5E9FDEA2FABB}" presName="hierRoot1" presStyleCnt="0">
        <dgm:presLayoutVars>
          <dgm:hierBranch val="init"/>
        </dgm:presLayoutVars>
      </dgm:prSet>
      <dgm:spPr/>
    </dgm:pt>
    <dgm:pt modelId="{1E1406F7-703D-493B-A6B3-13DDBF82647E}" type="pres">
      <dgm:prSet presAssocID="{9891EE4D-BFFB-4AAC-9D4B-5E9FDEA2FABB}" presName="rootComposite1" presStyleCnt="0"/>
      <dgm:spPr/>
    </dgm:pt>
    <dgm:pt modelId="{B2A02D03-A445-4145-8B47-6A85DCF8BCDB}" type="pres">
      <dgm:prSet presAssocID="{9891EE4D-BFFB-4AAC-9D4B-5E9FDEA2FABB}" presName="rootText1" presStyleLbl="node0" presStyleIdx="0" presStyleCnt="1" custScaleX="298565" custLinFactNeighborX="-2603" custLinFactNeighborY="2567">
        <dgm:presLayoutVars>
          <dgm:chPref val="3"/>
        </dgm:presLayoutVars>
      </dgm:prSet>
      <dgm:spPr/>
      <dgm:t>
        <a:bodyPr/>
        <a:lstStyle/>
        <a:p>
          <a:endParaRPr lang="en-GB"/>
        </a:p>
      </dgm:t>
    </dgm:pt>
    <dgm:pt modelId="{79B64BAF-EB43-4C40-98CE-A0C44BCA848E}" type="pres">
      <dgm:prSet presAssocID="{9891EE4D-BFFB-4AAC-9D4B-5E9FDEA2FABB}" presName="rootConnector1" presStyleLbl="node1" presStyleIdx="0" presStyleCnt="0"/>
      <dgm:spPr/>
      <dgm:t>
        <a:bodyPr/>
        <a:lstStyle/>
        <a:p>
          <a:endParaRPr lang="en-GB"/>
        </a:p>
      </dgm:t>
    </dgm:pt>
    <dgm:pt modelId="{6B7939AB-67E1-4DB3-A56C-8220F8C088B5}" type="pres">
      <dgm:prSet presAssocID="{9891EE4D-BFFB-4AAC-9D4B-5E9FDEA2FABB}" presName="hierChild2" presStyleCnt="0"/>
      <dgm:spPr/>
    </dgm:pt>
    <dgm:pt modelId="{EA94D9EB-7F02-4A56-B048-94066AB96D94}" type="pres">
      <dgm:prSet presAssocID="{0164DBE8-1E63-45F2-8708-5983BB296772}" presName="Name37" presStyleLbl="parChTrans1D2" presStyleIdx="0" presStyleCnt="4"/>
      <dgm:spPr/>
      <dgm:t>
        <a:bodyPr/>
        <a:lstStyle/>
        <a:p>
          <a:endParaRPr lang="en-GB"/>
        </a:p>
      </dgm:t>
    </dgm:pt>
    <dgm:pt modelId="{E30AA09A-37E5-4960-A183-6E0502CB9C05}" type="pres">
      <dgm:prSet presAssocID="{07EBE5B9-6AE7-4798-9810-553640B00DCB}" presName="hierRoot2" presStyleCnt="0">
        <dgm:presLayoutVars>
          <dgm:hierBranch val="init"/>
        </dgm:presLayoutVars>
      </dgm:prSet>
      <dgm:spPr/>
    </dgm:pt>
    <dgm:pt modelId="{8E2BB5A9-4AF7-4A2C-A16C-44666C4CDDC9}" type="pres">
      <dgm:prSet presAssocID="{07EBE5B9-6AE7-4798-9810-553640B00DCB}" presName="rootComposite" presStyleCnt="0"/>
      <dgm:spPr/>
    </dgm:pt>
    <dgm:pt modelId="{7DFE5D97-04E7-497E-B85F-032F25913B4A}" type="pres">
      <dgm:prSet presAssocID="{07EBE5B9-6AE7-4798-9810-553640B00DCB}" presName="rootText" presStyleLbl="node2" presStyleIdx="0" presStyleCnt="4" custScaleX="177156" custScaleY="177156">
        <dgm:presLayoutVars>
          <dgm:chPref val="3"/>
        </dgm:presLayoutVars>
      </dgm:prSet>
      <dgm:spPr/>
      <dgm:t>
        <a:bodyPr/>
        <a:lstStyle/>
        <a:p>
          <a:endParaRPr lang="en-GB"/>
        </a:p>
      </dgm:t>
    </dgm:pt>
    <dgm:pt modelId="{FA0872EB-6079-44A7-B620-89550D9E6394}" type="pres">
      <dgm:prSet presAssocID="{07EBE5B9-6AE7-4798-9810-553640B00DCB}" presName="rootConnector" presStyleLbl="node2" presStyleIdx="0" presStyleCnt="4"/>
      <dgm:spPr/>
      <dgm:t>
        <a:bodyPr/>
        <a:lstStyle/>
        <a:p>
          <a:endParaRPr lang="en-GB"/>
        </a:p>
      </dgm:t>
    </dgm:pt>
    <dgm:pt modelId="{7B0FA54B-18F6-419C-B2AC-ABDEDDEFDFF1}" type="pres">
      <dgm:prSet presAssocID="{07EBE5B9-6AE7-4798-9810-553640B00DCB}" presName="hierChild4" presStyleCnt="0"/>
      <dgm:spPr/>
    </dgm:pt>
    <dgm:pt modelId="{EE0846C7-D42E-49E9-9E65-B36FEC306CFA}" type="pres">
      <dgm:prSet presAssocID="{86D0D8C0-943A-4BCC-84AF-FC93CEE3C32C}" presName="Name37" presStyleLbl="parChTrans1D3" presStyleIdx="0" presStyleCnt="9"/>
      <dgm:spPr/>
      <dgm:t>
        <a:bodyPr/>
        <a:lstStyle/>
        <a:p>
          <a:endParaRPr lang="en-GB"/>
        </a:p>
      </dgm:t>
    </dgm:pt>
    <dgm:pt modelId="{434F1D9B-70A2-4435-9D3E-2FDA825C5DE2}" type="pres">
      <dgm:prSet presAssocID="{577898DB-B7BC-4D9F-AF5A-93A93388E735}" presName="hierRoot2" presStyleCnt="0">
        <dgm:presLayoutVars>
          <dgm:hierBranch val="init"/>
        </dgm:presLayoutVars>
      </dgm:prSet>
      <dgm:spPr/>
    </dgm:pt>
    <dgm:pt modelId="{88B0B19B-5E18-466B-B8D8-FBC27665033A}" type="pres">
      <dgm:prSet presAssocID="{577898DB-B7BC-4D9F-AF5A-93A93388E735}" presName="rootComposite" presStyleCnt="0"/>
      <dgm:spPr/>
    </dgm:pt>
    <dgm:pt modelId="{E2BB2BF4-8E2D-4BDF-A540-28610C563463}" type="pres">
      <dgm:prSet presAssocID="{577898DB-B7BC-4D9F-AF5A-93A93388E735}" presName="rootText" presStyleLbl="node3" presStyleIdx="0" presStyleCnt="9">
        <dgm:presLayoutVars>
          <dgm:chPref val="3"/>
        </dgm:presLayoutVars>
      </dgm:prSet>
      <dgm:spPr/>
      <dgm:t>
        <a:bodyPr/>
        <a:lstStyle/>
        <a:p>
          <a:endParaRPr lang="en-GB"/>
        </a:p>
      </dgm:t>
    </dgm:pt>
    <dgm:pt modelId="{0DA268A8-F3DC-4375-8CA8-E46A80A9C14D}" type="pres">
      <dgm:prSet presAssocID="{577898DB-B7BC-4D9F-AF5A-93A93388E735}" presName="rootConnector" presStyleLbl="node3" presStyleIdx="0" presStyleCnt="9"/>
      <dgm:spPr/>
      <dgm:t>
        <a:bodyPr/>
        <a:lstStyle/>
        <a:p>
          <a:endParaRPr lang="en-GB"/>
        </a:p>
      </dgm:t>
    </dgm:pt>
    <dgm:pt modelId="{5E1444CB-897D-4A38-A129-2E9292E7DF44}" type="pres">
      <dgm:prSet presAssocID="{577898DB-B7BC-4D9F-AF5A-93A93388E735}" presName="hierChild4" presStyleCnt="0"/>
      <dgm:spPr/>
    </dgm:pt>
    <dgm:pt modelId="{B251F91F-B983-480C-B8FE-E644A359A410}" type="pres">
      <dgm:prSet presAssocID="{577898DB-B7BC-4D9F-AF5A-93A93388E735}" presName="hierChild5" presStyleCnt="0"/>
      <dgm:spPr/>
    </dgm:pt>
    <dgm:pt modelId="{F70FEA96-91E5-4DFD-8AC3-4C0994EA27B9}" type="pres">
      <dgm:prSet presAssocID="{5224E71F-D16A-42DB-BB2C-3A18CF650EB4}" presName="Name37" presStyleLbl="parChTrans1D3" presStyleIdx="1" presStyleCnt="9"/>
      <dgm:spPr/>
      <dgm:t>
        <a:bodyPr/>
        <a:lstStyle/>
        <a:p>
          <a:endParaRPr lang="en-GB"/>
        </a:p>
      </dgm:t>
    </dgm:pt>
    <dgm:pt modelId="{B2612E5B-8890-4415-BA3D-814E67D3179F}" type="pres">
      <dgm:prSet presAssocID="{C5D2644D-9859-4F2D-83C3-F4DF2EC3360B}" presName="hierRoot2" presStyleCnt="0">
        <dgm:presLayoutVars>
          <dgm:hierBranch val="init"/>
        </dgm:presLayoutVars>
      </dgm:prSet>
      <dgm:spPr/>
    </dgm:pt>
    <dgm:pt modelId="{A38560B0-4F19-482E-A47A-6F770F470FBE}" type="pres">
      <dgm:prSet presAssocID="{C5D2644D-9859-4F2D-83C3-F4DF2EC3360B}" presName="rootComposite" presStyleCnt="0"/>
      <dgm:spPr/>
    </dgm:pt>
    <dgm:pt modelId="{18574C9F-F148-4165-8CF9-AA6B2F4A06EB}" type="pres">
      <dgm:prSet presAssocID="{C5D2644D-9859-4F2D-83C3-F4DF2EC3360B}" presName="rootText" presStyleLbl="node3" presStyleIdx="1" presStyleCnt="9">
        <dgm:presLayoutVars>
          <dgm:chPref val="3"/>
        </dgm:presLayoutVars>
      </dgm:prSet>
      <dgm:spPr/>
      <dgm:t>
        <a:bodyPr/>
        <a:lstStyle/>
        <a:p>
          <a:endParaRPr lang="en-GB"/>
        </a:p>
      </dgm:t>
    </dgm:pt>
    <dgm:pt modelId="{3BBA3B73-C8D0-4641-896F-51C26C400166}" type="pres">
      <dgm:prSet presAssocID="{C5D2644D-9859-4F2D-83C3-F4DF2EC3360B}" presName="rootConnector" presStyleLbl="node3" presStyleIdx="1" presStyleCnt="9"/>
      <dgm:spPr/>
      <dgm:t>
        <a:bodyPr/>
        <a:lstStyle/>
        <a:p>
          <a:endParaRPr lang="en-GB"/>
        </a:p>
      </dgm:t>
    </dgm:pt>
    <dgm:pt modelId="{CD614C02-0FC0-4047-9352-FB6C7F23D225}" type="pres">
      <dgm:prSet presAssocID="{C5D2644D-9859-4F2D-83C3-F4DF2EC3360B}" presName="hierChild4" presStyleCnt="0"/>
      <dgm:spPr/>
    </dgm:pt>
    <dgm:pt modelId="{3A996860-FE5C-43E9-996C-C1E4DF151DF1}" type="pres">
      <dgm:prSet presAssocID="{C5D2644D-9859-4F2D-83C3-F4DF2EC3360B}" presName="hierChild5" presStyleCnt="0"/>
      <dgm:spPr/>
    </dgm:pt>
    <dgm:pt modelId="{CE92638C-02D8-46A2-8EB1-FC15FCFE3DE6}" type="pres">
      <dgm:prSet presAssocID="{0CAFCD9E-B203-4C80-9E67-50348F8DC3FA}" presName="Name37" presStyleLbl="parChTrans1D3" presStyleIdx="2" presStyleCnt="9"/>
      <dgm:spPr/>
      <dgm:t>
        <a:bodyPr/>
        <a:lstStyle/>
        <a:p>
          <a:endParaRPr lang="en-GB"/>
        </a:p>
      </dgm:t>
    </dgm:pt>
    <dgm:pt modelId="{1F81F8CE-3F94-4419-B1CB-F90E2832C5A1}" type="pres">
      <dgm:prSet presAssocID="{A4C0AA20-3BBC-4729-952B-CE2899EACBA3}" presName="hierRoot2" presStyleCnt="0">
        <dgm:presLayoutVars>
          <dgm:hierBranch val="init"/>
        </dgm:presLayoutVars>
      </dgm:prSet>
      <dgm:spPr/>
    </dgm:pt>
    <dgm:pt modelId="{27AA54BA-F361-43F7-BD87-1ED7A471A9D3}" type="pres">
      <dgm:prSet presAssocID="{A4C0AA20-3BBC-4729-952B-CE2899EACBA3}" presName="rootComposite" presStyleCnt="0"/>
      <dgm:spPr/>
    </dgm:pt>
    <dgm:pt modelId="{1F5E4F26-BD20-4532-B8B6-5FCC4B2DDDE3}" type="pres">
      <dgm:prSet presAssocID="{A4C0AA20-3BBC-4729-952B-CE2899EACBA3}" presName="rootText" presStyleLbl="node3" presStyleIdx="2" presStyleCnt="9">
        <dgm:presLayoutVars>
          <dgm:chPref val="3"/>
        </dgm:presLayoutVars>
      </dgm:prSet>
      <dgm:spPr/>
      <dgm:t>
        <a:bodyPr/>
        <a:lstStyle/>
        <a:p>
          <a:endParaRPr lang="en-GB"/>
        </a:p>
      </dgm:t>
    </dgm:pt>
    <dgm:pt modelId="{85FDC401-60C8-4ACB-97A1-720247B3EA6D}" type="pres">
      <dgm:prSet presAssocID="{A4C0AA20-3BBC-4729-952B-CE2899EACBA3}" presName="rootConnector" presStyleLbl="node3" presStyleIdx="2" presStyleCnt="9"/>
      <dgm:spPr/>
      <dgm:t>
        <a:bodyPr/>
        <a:lstStyle/>
        <a:p>
          <a:endParaRPr lang="en-GB"/>
        </a:p>
      </dgm:t>
    </dgm:pt>
    <dgm:pt modelId="{1D745856-86EC-4BCA-A5ED-26FC7BE70EDC}" type="pres">
      <dgm:prSet presAssocID="{A4C0AA20-3BBC-4729-952B-CE2899EACBA3}" presName="hierChild4" presStyleCnt="0"/>
      <dgm:spPr/>
    </dgm:pt>
    <dgm:pt modelId="{465E4D74-2A5B-41F7-BB72-78AFB16E3FB1}" type="pres">
      <dgm:prSet presAssocID="{A4C0AA20-3BBC-4729-952B-CE2899EACBA3}" presName="hierChild5" presStyleCnt="0"/>
      <dgm:spPr/>
    </dgm:pt>
    <dgm:pt modelId="{7FB652ED-C443-4D2B-AA6F-D865F4A8E04B}" type="pres">
      <dgm:prSet presAssocID="{07EBE5B9-6AE7-4798-9810-553640B00DCB}" presName="hierChild5" presStyleCnt="0"/>
      <dgm:spPr/>
    </dgm:pt>
    <dgm:pt modelId="{686C07C5-07E3-463E-9DDB-EF4F698C3D7E}" type="pres">
      <dgm:prSet presAssocID="{5C9BABD0-A278-40BA-B3F0-12D9E88D5E0D}" presName="Name37" presStyleLbl="parChTrans1D2" presStyleIdx="1" presStyleCnt="4"/>
      <dgm:spPr/>
      <dgm:t>
        <a:bodyPr/>
        <a:lstStyle/>
        <a:p>
          <a:endParaRPr lang="en-GB"/>
        </a:p>
      </dgm:t>
    </dgm:pt>
    <dgm:pt modelId="{CC13E025-1AF8-4B64-9032-69E910ABD8E4}" type="pres">
      <dgm:prSet presAssocID="{691E2513-DBC6-4DA6-BFD0-84F406A8FCE9}" presName="hierRoot2" presStyleCnt="0">
        <dgm:presLayoutVars>
          <dgm:hierBranch val="init"/>
        </dgm:presLayoutVars>
      </dgm:prSet>
      <dgm:spPr/>
    </dgm:pt>
    <dgm:pt modelId="{4E24D2E8-9320-4850-9DD8-6FEEC52DD592}" type="pres">
      <dgm:prSet presAssocID="{691E2513-DBC6-4DA6-BFD0-84F406A8FCE9}" presName="rootComposite" presStyleCnt="0"/>
      <dgm:spPr/>
    </dgm:pt>
    <dgm:pt modelId="{DE10E6C3-2A15-4015-891E-6CB00A6F54C3}" type="pres">
      <dgm:prSet presAssocID="{691E2513-DBC6-4DA6-BFD0-84F406A8FCE9}" presName="rootText" presStyleLbl="node2" presStyleIdx="1" presStyleCnt="4" custScaleX="177156" custScaleY="177156">
        <dgm:presLayoutVars>
          <dgm:chPref val="3"/>
        </dgm:presLayoutVars>
      </dgm:prSet>
      <dgm:spPr/>
      <dgm:t>
        <a:bodyPr/>
        <a:lstStyle/>
        <a:p>
          <a:endParaRPr lang="en-GB"/>
        </a:p>
      </dgm:t>
    </dgm:pt>
    <dgm:pt modelId="{87D813DE-0DAC-46B6-BE4B-09D8E64B8FBC}" type="pres">
      <dgm:prSet presAssocID="{691E2513-DBC6-4DA6-BFD0-84F406A8FCE9}" presName="rootConnector" presStyleLbl="node2" presStyleIdx="1" presStyleCnt="4"/>
      <dgm:spPr/>
      <dgm:t>
        <a:bodyPr/>
        <a:lstStyle/>
        <a:p>
          <a:endParaRPr lang="en-GB"/>
        </a:p>
      </dgm:t>
    </dgm:pt>
    <dgm:pt modelId="{1D6C0C63-32F0-45EE-AEC0-49E083036547}" type="pres">
      <dgm:prSet presAssocID="{691E2513-DBC6-4DA6-BFD0-84F406A8FCE9}" presName="hierChild4" presStyleCnt="0"/>
      <dgm:spPr/>
    </dgm:pt>
    <dgm:pt modelId="{60A58DEF-E6C3-4A02-947C-79530A93ED43}" type="pres">
      <dgm:prSet presAssocID="{4F2B9F4B-D6EF-42B7-800A-8C33D3EF4993}" presName="Name37" presStyleLbl="parChTrans1D3" presStyleIdx="3" presStyleCnt="9"/>
      <dgm:spPr/>
      <dgm:t>
        <a:bodyPr/>
        <a:lstStyle/>
        <a:p>
          <a:endParaRPr lang="en-GB"/>
        </a:p>
      </dgm:t>
    </dgm:pt>
    <dgm:pt modelId="{B1A09D4B-B099-4CF8-9836-BA9EDC0DF8BB}" type="pres">
      <dgm:prSet presAssocID="{8A0A6448-5130-4781-AE0A-4B10D877490C}" presName="hierRoot2" presStyleCnt="0">
        <dgm:presLayoutVars>
          <dgm:hierBranch val="init"/>
        </dgm:presLayoutVars>
      </dgm:prSet>
      <dgm:spPr/>
    </dgm:pt>
    <dgm:pt modelId="{2F954F4B-B3F5-4BEB-9ABB-A5595696B6BC}" type="pres">
      <dgm:prSet presAssocID="{8A0A6448-5130-4781-AE0A-4B10D877490C}" presName="rootComposite" presStyleCnt="0"/>
      <dgm:spPr/>
    </dgm:pt>
    <dgm:pt modelId="{CF3E282F-74DC-47A2-A79D-96AB572E2F76}" type="pres">
      <dgm:prSet presAssocID="{8A0A6448-5130-4781-AE0A-4B10D877490C}" presName="rootText" presStyleLbl="node3" presStyleIdx="3" presStyleCnt="9">
        <dgm:presLayoutVars>
          <dgm:chPref val="3"/>
        </dgm:presLayoutVars>
      </dgm:prSet>
      <dgm:spPr/>
      <dgm:t>
        <a:bodyPr/>
        <a:lstStyle/>
        <a:p>
          <a:endParaRPr lang="en-GB"/>
        </a:p>
      </dgm:t>
    </dgm:pt>
    <dgm:pt modelId="{5ABCD193-8DC5-4FCB-84D6-A6357430278A}" type="pres">
      <dgm:prSet presAssocID="{8A0A6448-5130-4781-AE0A-4B10D877490C}" presName="rootConnector" presStyleLbl="node3" presStyleIdx="3" presStyleCnt="9"/>
      <dgm:spPr/>
      <dgm:t>
        <a:bodyPr/>
        <a:lstStyle/>
        <a:p>
          <a:endParaRPr lang="en-GB"/>
        </a:p>
      </dgm:t>
    </dgm:pt>
    <dgm:pt modelId="{490DC360-8A99-47EE-81B5-91301DF354E2}" type="pres">
      <dgm:prSet presAssocID="{8A0A6448-5130-4781-AE0A-4B10D877490C}" presName="hierChild4" presStyleCnt="0"/>
      <dgm:spPr/>
    </dgm:pt>
    <dgm:pt modelId="{81B41F10-E556-465B-AE89-3F27118081BD}" type="pres">
      <dgm:prSet presAssocID="{8A0A6448-5130-4781-AE0A-4B10D877490C}" presName="hierChild5" presStyleCnt="0"/>
      <dgm:spPr/>
    </dgm:pt>
    <dgm:pt modelId="{89CFB32E-1484-4FC4-90DF-CC76DBCD7933}" type="pres">
      <dgm:prSet presAssocID="{E1B794F3-4789-4C64-89BE-66A2116A3398}" presName="Name37" presStyleLbl="parChTrans1D3" presStyleIdx="4" presStyleCnt="9"/>
      <dgm:spPr/>
      <dgm:t>
        <a:bodyPr/>
        <a:lstStyle/>
        <a:p>
          <a:endParaRPr lang="en-GB"/>
        </a:p>
      </dgm:t>
    </dgm:pt>
    <dgm:pt modelId="{C49F695C-40CA-48E1-9646-BEC76C0EE9AE}" type="pres">
      <dgm:prSet presAssocID="{7CBED5B4-6FD3-4BB3-8669-1E949EA15B65}" presName="hierRoot2" presStyleCnt="0">
        <dgm:presLayoutVars>
          <dgm:hierBranch val="init"/>
        </dgm:presLayoutVars>
      </dgm:prSet>
      <dgm:spPr/>
    </dgm:pt>
    <dgm:pt modelId="{4B53F86D-337C-4FE3-B132-8DFD8F9466C4}" type="pres">
      <dgm:prSet presAssocID="{7CBED5B4-6FD3-4BB3-8669-1E949EA15B65}" presName="rootComposite" presStyleCnt="0"/>
      <dgm:spPr/>
    </dgm:pt>
    <dgm:pt modelId="{8B2D4581-20B0-4244-8CAB-5E3F56CDE5CB}" type="pres">
      <dgm:prSet presAssocID="{7CBED5B4-6FD3-4BB3-8669-1E949EA15B65}" presName="rootText" presStyleLbl="node3" presStyleIdx="4" presStyleCnt="9">
        <dgm:presLayoutVars>
          <dgm:chPref val="3"/>
        </dgm:presLayoutVars>
      </dgm:prSet>
      <dgm:spPr/>
      <dgm:t>
        <a:bodyPr/>
        <a:lstStyle/>
        <a:p>
          <a:endParaRPr lang="en-GB"/>
        </a:p>
      </dgm:t>
    </dgm:pt>
    <dgm:pt modelId="{367B0B34-12C0-4EA1-9851-3E669F23179D}" type="pres">
      <dgm:prSet presAssocID="{7CBED5B4-6FD3-4BB3-8669-1E949EA15B65}" presName="rootConnector" presStyleLbl="node3" presStyleIdx="4" presStyleCnt="9"/>
      <dgm:spPr/>
      <dgm:t>
        <a:bodyPr/>
        <a:lstStyle/>
        <a:p>
          <a:endParaRPr lang="en-GB"/>
        </a:p>
      </dgm:t>
    </dgm:pt>
    <dgm:pt modelId="{F20E0636-8C2E-4C44-B55B-E0BCEE4A1696}" type="pres">
      <dgm:prSet presAssocID="{7CBED5B4-6FD3-4BB3-8669-1E949EA15B65}" presName="hierChild4" presStyleCnt="0"/>
      <dgm:spPr/>
    </dgm:pt>
    <dgm:pt modelId="{A4705D9F-1C3A-4B6E-AE3B-ABD780940152}" type="pres">
      <dgm:prSet presAssocID="{7CBED5B4-6FD3-4BB3-8669-1E949EA15B65}" presName="hierChild5" presStyleCnt="0"/>
      <dgm:spPr/>
    </dgm:pt>
    <dgm:pt modelId="{B421F89D-581C-4C9A-A49E-5A2F81906657}" type="pres">
      <dgm:prSet presAssocID="{A9718BF0-2CC8-4476-B4D8-3B32F51C3BD0}" presName="Name37" presStyleLbl="parChTrans1D3" presStyleIdx="5" presStyleCnt="9"/>
      <dgm:spPr/>
      <dgm:t>
        <a:bodyPr/>
        <a:lstStyle/>
        <a:p>
          <a:endParaRPr lang="en-GB"/>
        </a:p>
      </dgm:t>
    </dgm:pt>
    <dgm:pt modelId="{DBA6AA6A-16E9-4561-919D-4BA2D601D88F}" type="pres">
      <dgm:prSet presAssocID="{1D8B151D-680B-4BE8-9FC3-5BEF935466B4}" presName="hierRoot2" presStyleCnt="0">
        <dgm:presLayoutVars>
          <dgm:hierBranch val="init"/>
        </dgm:presLayoutVars>
      </dgm:prSet>
      <dgm:spPr/>
    </dgm:pt>
    <dgm:pt modelId="{EB6CE337-91B7-44DF-9BAB-C88BB0858CEB}" type="pres">
      <dgm:prSet presAssocID="{1D8B151D-680B-4BE8-9FC3-5BEF935466B4}" presName="rootComposite" presStyleCnt="0"/>
      <dgm:spPr/>
    </dgm:pt>
    <dgm:pt modelId="{5DD25D89-0541-4B22-973B-92930A970CC3}" type="pres">
      <dgm:prSet presAssocID="{1D8B151D-680B-4BE8-9FC3-5BEF935466B4}" presName="rootText" presStyleLbl="node3" presStyleIdx="5" presStyleCnt="9">
        <dgm:presLayoutVars>
          <dgm:chPref val="3"/>
        </dgm:presLayoutVars>
      </dgm:prSet>
      <dgm:spPr/>
      <dgm:t>
        <a:bodyPr/>
        <a:lstStyle/>
        <a:p>
          <a:endParaRPr lang="en-GB"/>
        </a:p>
      </dgm:t>
    </dgm:pt>
    <dgm:pt modelId="{85DD8B72-55E7-4AC8-9E35-48D4A088BFFD}" type="pres">
      <dgm:prSet presAssocID="{1D8B151D-680B-4BE8-9FC3-5BEF935466B4}" presName="rootConnector" presStyleLbl="node3" presStyleIdx="5" presStyleCnt="9"/>
      <dgm:spPr/>
      <dgm:t>
        <a:bodyPr/>
        <a:lstStyle/>
        <a:p>
          <a:endParaRPr lang="en-GB"/>
        </a:p>
      </dgm:t>
    </dgm:pt>
    <dgm:pt modelId="{A85B4F0A-63B4-4ADD-AB4E-9117E9D11521}" type="pres">
      <dgm:prSet presAssocID="{1D8B151D-680B-4BE8-9FC3-5BEF935466B4}" presName="hierChild4" presStyleCnt="0"/>
      <dgm:spPr/>
    </dgm:pt>
    <dgm:pt modelId="{0EDF391D-A2D3-4896-A205-FC853D8736E4}" type="pres">
      <dgm:prSet presAssocID="{1D8B151D-680B-4BE8-9FC3-5BEF935466B4}" presName="hierChild5" presStyleCnt="0"/>
      <dgm:spPr/>
    </dgm:pt>
    <dgm:pt modelId="{190F7C98-D24E-40E7-8BC1-9ED52877C333}" type="pres">
      <dgm:prSet presAssocID="{691E2513-DBC6-4DA6-BFD0-84F406A8FCE9}" presName="hierChild5" presStyleCnt="0"/>
      <dgm:spPr/>
    </dgm:pt>
    <dgm:pt modelId="{6D9214A8-F20F-4BEB-A2EE-92CC71FF1A72}" type="pres">
      <dgm:prSet presAssocID="{CFAC7B88-9B61-4071-AE4B-F591D318ED91}" presName="Name37" presStyleLbl="parChTrans1D2" presStyleIdx="2" presStyleCnt="4"/>
      <dgm:spPr/>
      <dgm:t>
        <a:bodyPr/>
        <a:lstStyle/>
        <a:p>
          <a:endParaRPr lang="en-GB"/>
        </a:p>
      </dgm:t>
    </dgm:pt>
    <dgm:pt modelId="{533D00DE-281C-460E-97AB-8BDF206C04A8}" type="pres">
      <dgm:prSet presAssocID="{053C269E-49D8-43ED-8D9F-C8B9D2016354}" presName="hierRoot2" presStyleCnt="0">
        <dgm:presLayoutVars>
          <dgm:hierBranch val="init"/>
        </dgm:presLayoutVars>
      </dgm:prSet>
      <dgm:spPr/>
    </dgm:pt>
    <dgm:pt modelId="{57D34680-DAC6-4414-AA73-A8DC5CF10C47}" type="pres">
      <dgm:prSet presAssocID="{053C269E-49D8-43ED-8D9F-C8B9D2016354}" presName="rootComposite" presStyleCnt="0"/>
      <dgm:spPr/>
    </dgm:pt>
    <dgm:pt modelId="{D9339633-84A5-4B1E-A3BB-3217C9C8BD91}" type="pres">
      <dgm:prSet presAssocID="{053C269E-49D8-43ED-8D9F-C8B9D2016354}" presName="rootText" presStyleLbl="node2" presStyleIdx="2" presStyleCnt="4" custScaleX="177156" custScaleY="177156">
        <dgm:presLayoutVars>
          <dgm:chPref val="3"/>
        </dgm:presLayoutVars>
      </dgm:prSet>
      <dgm:spPr/>
      <dgm:t>
        <a:bodyPr/>
        <a:lstStyle/>
        <a:p>
          <a:endParaRPr lang="en-GB"/>
        </a:p>
      </dgm:t>
    </dgm:pt>
    <dgm:pt modelId="{B2019B75-32A8-4B91-B74D-FAC4A1237EFF}" type="pres">
      <dgm:prSet presAssocID="{053C269E-49D8-43ED-8D9F-C8B9D2016354}" presName="rootConnector" presStyleLbl="node2" presStyleIdx="2" presStyleCnt="4"/>
      <dgm:spPr/>
      <dgm:t>
        <a:bodyPr/>
        <a:lstStyle/>
        <a:p>
          <a:endParaRPr lang="en-GB"/>
        </a:p>
      </dgm:t>
    </dgm:pt>
    <dgm:pt modelId="{9926C4A8-EDC1-4CBF-BFEB-C8D49F5F5D77}" type="pres">
      <dgm:prSet presAssocID="{053C269E-49D8-43ED-8D9F-C8B9D2016354}" presName="hierChild4" presStyleCnt="0"/>
      <dgm:spPr/>
    </dgm:pt>
    <dgm:pt modelId="{5D1202AF-BB16-4D93-A4C2-9FB6D21BF936}" type="pres">
      <dgm:prSet presAssocID="{8DA309CA-BB16-4B7B-A68A-6D2F1E4E6683}" presName="Name37" presStyleLbl="parChTrans1D3" presStyleIdx="6" presStyleCnt="9"/>
      <dgm:spPr/>
      <dgm:t>
        <a:bodyPr/>
        <a:lstStyle/>
        <a:p>
          <a:endParaRPr lang="en-GB"/>
        </a:p>
      </dgm:t>
    </dgm:pt>
    <dgm:pt modelId="{3AE99395-4F71-4B15-8E76-775DC4C489E0}" type="pres">
      <dgm:prSet presAssocID="{D02BFB1E-1047-4B3A-A016-91985833B1EA}" presName="hierRoot2" presStyleCnt="0">
        <dgm:presLayoutVars>
          <dgm:hierBranch val="init"/>
        </dgm:presLayoutVars>
      </dgm:prSet>
      <dgm:spPr/>
    </dgm:pt>
    <dgm:pt modelId="{D82337E0-B974-408F-A8A6-1B191D369ABB}" type="pres">
      <dgm:prSet presAssocID="{D02BFB1E-1047-4B3A-A016-91985833B1EA}" presName="rootComposite" presStyleCnt="0"/>
      <dgm:spPr/>
    </dgm:pt>
    <dgm:pt modelId="{832FE241-3C71-48DA-888F-A18674BCD0C5}" type="pres">
      <dgm:prSet presAssocID="{D02BFB1E-1047-4B3A-A016-91985833B1EA}" presName="rootText" presStyleLbl="node3" presStyleIdx="6" presStyleCnt="9">
        <dgm:presLayoutVars>
          <dgm:chPref val="3"/>
        </dgm:presLayoutVars>
      </dgm:prSet>
      <dgm:spPr/>
      <dgm:t>
        <a:bodyPr/>
        <a:lstStyle/>
        <a:p>
          <a:endParaRPr lang="en-GB"/>
        </a:p>
      </dgm:t>
    </dgm:pt>
    <dgm:pt modelId="{D1CA1FAF-DE73-4BB6-83BE-3F9E29978539}" type="pres">
      <dgm:prSet presAssocID="{D02BFB1E-1047-4B3A-A016-91985833B1EA}" presName="rootConnector" presStyleLbl="node3" presStyleIdx="6" presStyleCnt="9"/>
      <dgm:spPr/>
      <dgm:t>
        <a:bodyPr/>
        <a:lstStyle/>
        <a:p>
          <a:endParaRPr lang="en-GB"/>
        </a:p>
      </dgm:t>
    </dgm:pt>
    <dgm:pt modelId="{9AAD65FB-D228-4086-AFE8-A9237E8C82E8}" type="pres">
      <dgm:prSet presAssocID="{D02BFB1E-1047-4B3A-A016-91985833B1EA}" presName="hierChild4" presStyleCnt="0"/>
      <dgm:spPr/>
    </dgm:pt>
    <dgm:pt modelId="{737453F4-7019-4CCB-A62F-7F3114B365B4}" type="pres">
      <dgm:prSet presAssocID="{D02BFB1E-1047-4B3A-A016-91985833B1EA}" presName="hierChild5" presStyleCnt="0"/>
      <dgm:spPr/>
    </dgm:pt>
    <dgm:pt modelId="{7D4FAAEB-D58B-476B-A3CB-C0B04D23C3BD}" type="pres">
      <dgm:prSet presAssocID="{EFAF53E1-9928-41F0-9BBC-7656D0088E4F}" presName="Name37" presStyleLbl="parChTrans1D3" presStyleIdx="7" presStyleCnt="9"/>
      <dgm:spPr/>
      <dgm:t>
        <a:bodyPr/>
        <a:lstStyle/>
        <a:p>
          <a:endParaRPr lang="en-GB"/>
        </a:p>
      </dgm:t>
    </dgm:pt>
    <dgm:pt modelId="{6C2478C0-777E-460D-AF57-D0F4587E268B}" type="pres">
      <dgm:prSet presAssocID="{EE43F429-4B0D-46BD-976A-815D0B98057D}" presName="hierRoot2" presStyleCnt="0">
        <dgm:presLayoutVars>
          <dgm:hierBranch val="init"/>
        </dgm:presLayoutVars>
      </dgm:prSet>
      <dgm:spPr/>
    </dgm:pt>
    <dgm:pt modelId="{988D133A-7B81-467C-988D-E09C65CBBC2D}" type="pres">
      <dgm:prSet presAssocID="{EE43F429-4B0D-46BD-976A-815D0B98057D}" presName="rootComposite" presStyleCnt="0"/>
      <dgm:spPr/>
    </dgm:pt>
    <dgm:pt modelId="{AFC4134F-DCCD-415D-972D-534CF987F3ED}" type="pres">
      <dgm:prSet presAssocID="{EE43F429-4B0D-46BD-976A-815D0B98057D}" presName="rootText" presStyleLbl="node3" presStyleIdx="7" presStyleCnt="9">
        <dgm:presLayoutVars>
          <dgm:chPref val="3"/>
        </dgm:presLayoutVars>
      </dgm:prSet>
      <dgm:spPr/>
      <dgm:t>
        <a:bodyPr/>
        <a:lstStyle/>
        <a:p>
          <a:endParaRPr lang="en-GB"/>
        </a:p>
      </dgm:t>
    </dgm:pt>
    <dgm:pt modelId="{EB834BBC-28E6-4F69-A3EA-54E24A069A35}" type="pres">
      <dgm:prSet presAssocID="{EE43F429-4B0D-46BD-976A-815D0B98057D}" presName="rootConnector" presStyleLbl="node3" presStyleIdx="7" presStyleCnt="9"/>
      <dgm:spPr/>
      <dgm:t>
        <a:bodyPr/>
        <a:lstStyle/>
        <a:p>
          <a:endParaRPr lang="en-GB"/>
        </a:p>
      </dgm:t>
    </dgm:pt>
    <dgm:pt modelId="{6EE1B960-A110-478F-B2B2-88049C41F68E}" type="pres">
      <dgm:prSet presAssocID="{EE43F429-4B0D-46BD-976A-815D0B98057D}" presName="hierChild4" presStyleCnt="0"/>
      <dgm:spPr/>
    </dgm:pt>
    <dgm:pt modelId="{EB946BCB-D36D-4AC0-8C8F-FB8F7537CB31}" type="pres">
      <dgm:prSet presAssocID="{EE43F429-4B0D-46BD-976A-815D0B98057D}" presName="hierChild5" presStyleCnt="0"/>
      <dgm:spPr/>
    </dgm:pt>
    <dgm:pt modelId="{18E60A29-B9BC-4621-9220-06C9EDF0E752}" type="pres">
      <dgm:prSet presAssocID="{053C269E-49D8-43ED-8D9F-C8B9D2016354}" presName="hierChild5" presStyleCnt="0"/>
      <dgm:spPr/>
    </dgm:pt>
    <dgm:pt modelId="{74F8C59D-DBD4-41B7-A2CF-D6DBF3500511}" type="pres">
      <dgm:prSet presAssocID="{3D1432A3-566A-445B-A312-A4130D9E43EC}" presName="Name37" presStyleLbl="parChTrans1D2" presStyleIdx="3" presStyleCnt="4"/>
      <dgm:spPr/>
      <dgm:t>
        <a:bodyPr/>
        <a:lstStyle/>
        <a:p>
          <a:endParaRPr lang="en-GB"/>
        </a:p>
      </dgm:t>
    </dgm:pt>
    <dgm:pt modelId="{D07AB178-723E-4C21-B4A5-30A89E1158A8}" type="pres">
      <dgm:prSet presAssocID="{73A2CAC0-DEEF-44B0-B17C-BF706C468B15}" presName="hierRoot2" presStyleCnt="0">
        <dgm:presLayoutVars>
          <dgm:hierBranch val="init"/>
        </dgm:presLayoutVars>
      </dgm:prSet>
      <dgm:spPr/>
    </dgm:pt>
    <dgm:pt modelId="{23551A50-0B92-47DC-BA8D-7732F10E4F51}" type="pres">
      <dgm:prSet presAssocID="{73A2CAC0-DEEF-44B0-B17C-BF706C468B15}" presName="rootComposite" presStyleCnt="0"/>
      <dgm:spPr/>
    </dgm:pt>
    <dgm:pt modelId="{026E1D32-F92D-4A03-B416-7267EA86D53A}" type="pres">
      <dgm:prSet presAssocID="{73A2CAC0-DEEF-44B0-B17C-BF706C468B15}" presName="rootText" presStyleLbl="node2" presStyleIdx="3" presStyleCnt="4" custScaleX="177156" custScaleY="177156">
        <dgm:presLayoutVars>
          <dgm:chPref val="3"/>
        </dgm:presLayoutVars>
      </dgm:prSet>
      <dgm:spPr/>
      <dgm:t>
        <a:bodyPr/>
        <a:lstStyle/>
        <a:p>
          <a:endParaRPr lang="en-GB"/>
        </a:p>
      </dgm:t>
    </dgm:pt>
    <dgm:pt modelId="{78B7355B-06FB-4827-9DEC-5C46EF29190E}" type="pres">
      <dgm:prSet presAssocID="{73A2CAC0-DEEF-44B0-B17C-BF706C468B15}" presName="rootConnector" presStyleLbl="node2" presStyleIdx="3" presStyleCnt="4"/>
      <dgm:spPr/>
      <dgm:t>
        <a:bodyPr/>
        <a:lstStyle/>
        <a:p>
          <a:endParaRPr lang="en-GB"/>
        </a:p>
      </dgm:t>
    </dgm:pt>
    <dgm:pt modelId="{33CFFAA3-C05D-49F4-A3F4-719F017B13D3}" type="pres">
      <dgm:prSet presAssocID="{73A2CAC0-DEEF-44B0-B17C-BF706C468B15}" presName="hierChild4" presStyleCnt="0"/>
      <dgm:spPr/>
    </dgm:pt>
    <dgm:pt modelId="{5F4E94F8-C482-49E4-BE45-1FC077EB0869}" type="pres">
      <dgm:prSet presAssocID="{7CA9D93F-5F0F-41DB-A30A-56C0AA92CCD4}" presName="Name37" presStyleLbl="parChTrans1D3" presStyleIdx="8" presStyleCnt="9"/>
      <dgm:spPr/>
      <dgm:t>
        <a:bodyPr/>
        <a:lstStyle/>
        <a:p>
          <a:endParaRPr lang="en-GB"/>
        </a:p>
      </dgm:t>
    </dgm:pt>
    <dgm:pt modelId="{E2499724-0621-485C-AA45-3D3D0EA93E43}" type="pres">
      <dgm:prSet presAssocID="{33C76CDB-C9D5-46D9-BA2F-99D2429E8C2A}" presName="hierRoot2" presStyleCnt="0">
        <dgm:presLayoutVars>
          <dgm:hierBranch val="init"/>
        </dgm:presLayoutVars>
      </dgm:prSet>
      <dgm:spPr/>
    </dgm:pt>
    <dgm:pt modelId="{513355FF-ACCF-4C4D-A374-5ACA4B94BC03}" type="pres">
      <dgm:prSet presAssocID="{33C76CDB-C9D5-46D9-BA2F-99D2429E8C2A}" presName="rootComposite" presStyleCnt="0"/>
      <dgm:spPr/>
    </dgm:pt>
    <dgm:pt modelId="{4C404A14-413C-4EF1-8494-D34AF94655B1}" type="pres">
      <dgm:prSet presAssocID="{33C76CDB-C9D5-46D9-BA2F-99D2429E8C2A}" presName="rootText" presStyleLbl="node3" presStyleIdx="8" presStyleCnt="9">
        <dgm:presLayoutVars>
          <dgm:chPref val="3"/>
        </dgm:presLayoutVars>
      </dgm:prSet>
      <dgm:spPr/>
      <dgm:t>
        <a:bodyPr/>
        <a:lstStyle/>
        <a:p>
          <a:endParaRPr lang="en-GB"/>
        </a:p>
      </dgm:t>
    </dgm:pt>
    <dgm:pt modelId="{6FF13DE0-F82D-407F-87D5-D7E83C7A4F44}" type="pres">
      <dgm:prSet presAssocID="{33C76CDB-C9D5-46D9-BA2F-99D2429E8C2A}" presName="rootConnector" presStyleLbl="node3" presStyleIdx="8" presStyleCnt="9"/>
      <dgm:spPr/>
      <dgm:t>
        <a:bodyPr/>
        <a:lstStyle/>
        <a:p>
          <a:endParaRPr lang="en-GB"/>
        </a:p>
      </dgm:t>
    </dgm:pt>
    <dgm:pt modelId="{FA7227C7-DA83-4F92-979A-64CCF0E579E3}" type="pres">
      <dgm:prSet presAssocID="{33C76CDB-C9D5-46D9-BA2F-99D2429E8C2A}" presName="hierChild4" presStyleCnt="0"/>
      <dgm:spPr/>
    </dgm:pt>
    <dgm:pt modelId="{62343C26-8D32-431B-8B7A-0AC9ECD2DFCA}" type="pres">
      <dgm:prSet presAssocID="{33C76CDB-C9D5-46D9-BA2F-99D2429E8C2A}" presName="hierChild5" presStyleCnt="0"/>
      <dgm:spPr/>
    </dgm:pt>
    <dgm:pt modelId="{2AA882F0-E34E-4382-A2DB-A36D9E88A890}" type="pres">
      <dgm:prSet presAssocID="{73A2CAC0-DEEF-44B0-B17C-BF706C468B15}" presName="hierChild5" presStyleCnt="0"/>
      <dgm:spPr/>
    </dgm:pt>
    <dgm:pt modelId="{C6C1B139-609C-4AF7-9F9D-72EC918D6E38}" type="pres">
      <dgm:prSet presAssocID="{9891EE4D-BFFB-4AAC-9D4B-5E9FDEA2FABB}" presName="hierChild3" presStyleCnt="0"/>
      <dgm:spPr/>
    </dgm:pt>
  </dgm:ptLst>
  <dgm:cxnLst>
    <dgm:cxn modelId="{2E69EFC6-636C-4A36-B8A1-F545CE184AE9}" type="presOf" srcId="{053C269E-49D8-43ED-8D9F-C8B9D2016354}" destId="{D9339633-84A5-4B1E-A3BB-3217C9C8BD91}" srcOrd="0" destOrd="0" presId="urn:microsoft.com/office/officeart/2005/8/layout/orgChart1"/>
    <dgm:cxn modelId="{C2DBCE70-F862-4BD5-9F3F-C906340C6EEE}" type="presOf" srcId="{5C9BABD0-A278-40BA-B3F0-12D9E88D5E0D}" destId="{686C07C5-07E3-463E-9DDB-EF4F698C3D7E}" srcOrd="0" destOrd="0" presId="urn:microsoft.com/office/officeart/2005/8/layout/orgChart1"/>
    <dgm:cxn modelId="{A4D98BAA-8E9A-4C53-9FEA-389C99E01905}" srcId="{07EBE5B9-6AE7-4798-9810-553640B00DCB}" destId="{C5D2644D-9859-4F2D-83C3-F4DF2EC3360B}" srcOrd="1" destOrd="0" parTransId="{5224E71F-D16A-42DB-BB2C-3A18CF650EB4}" sibTransId="{8C39AF25-CCB5-440D-8030-80F37B5833A6}"/>
    <dgm:cxn modelId="{DADA60E2-41BA-4DAA-9747-B1ACD7F875D8}" type="presOf" srcId="{7CBED5B4-6FD3-4BB3-8669-1E949EA15B65}" destId="{367B0B34-12C0-4EA1-9851-3E669F23179D}" srcOrd="1" destOrd="0" presId="urn:microsoft.com/office/officeart/2005/8/layout/orgChart1"/>
    <dgm:cxn modelId="{4955A7F7-E8F4-4127-9D72-127FC8ECB696}" type="presOf" srcId="{577898DB-B7BC-4D9F-AF5A-93A93388E735}" destId="{E2BB2BF4-8E2D-4BDF-A540-28610C563463}" srcOrd="0" destOrd="0" presId="urn:microsoft.com/office/officeart/2005/8/layout/orgChart1"/>
    <dgm:cxn modelId="{8F4A8985-68C6-4781-BA9C-404CB324F230}" type="presOf" srcId="{EFAF53E1-9928-41F0-9BBC-7656D0088E4F}" destId="{7D4FAAEB-D58B-476B-A3CB-C0B04D23C3BD}" srcOrd="0" destOrd="0" presId="urn:microsoft.com/office/officeart/2005/8/layout/orgChart1"/>
    <dgm:cxn modelId="{FCFA9C9A-8C8A-4328-90EF-D86D23E760DC}" type="presOf" srcId="{7CBED5B4-6FD3-4BB3-8669-1E949EA15B65}" destId="{8B2D4581-20B0-4244-8CAB-5E3F56CDE5CB}" srcOrd="0" destOrd="0" presId="urn:microsoft.com/office/officeart/2005/8/layout/orgChart1"/>
    <dgm:cxn modelId="{CD00333C-AF3B-40AD-AD07-37FCD1D846FE}" type="presOf" srcId="{7CA9D93F-5F0F-41DB-A30A-56C0AA92CCD4}" destId="{5F4E94F8-C482-49E4-BE45-1FC077EB0869}" srcOrd="0" destOrd="0" presId="urn:microsoft.com/office/officeart/2005/8/layout/orgChart1"/>
    <dgm:cxn modelId="{A47E1140-AF5E-4206-974C-C5989C89C1AD}" type="presOf" srcId="{EE43F429-4B0D-46BD-976A-815D0B98057D}" destId="{AFC4134F-DCCD-415D-972D-534CF987F3ED}" srcOrd="0" destOrd="0" presId="urn:microsoft.com/office/officeart/2005/8/layout/orgChart1"/>
    <dgm:cxn modelId="{02E92494-01C3-4E67-AB18-3511158A1179}" type="presOf" srcId="{8A0A6448-5130-4781-AE0A-4B10D877490C}" destId="{CF3E282F-74DC-47A2-A79D-96AB572E2F76}" srcOrd="0" destOrd="0" presId="urn:microsoft.com/office/officeart/2005/8/layout/orgChart1"/>
    <dgm:cxn modelId="{0FB64167-F9CA-4832-BA8F-173C50D0D5B0}" srcId="{9891EE4D-BFFB-4AAC-9D4B-5E9FDEA2FABB}" destId="{691E2513-DBC6-4DA6-BFD0-84F406A8FCE9}" srcOrd="1" destOrd="0" parTransId="{5C9BABD0-A278-40BA-B3F0-12D9E88D5E0D}" sibTransId="{2255AD5A-CDC8-48AC-BC14-9A77543A2AF3}"/>
    <dgm:cxn modelId="{AFE85098-4AD8-4662-8D18-EFF14006EB76}" srcId="{07EBE5B9-6AE7-4798-9810-553640B00DCB}" destId="{577898DB-B7BC-4D9F-AF5A-93A93388E735}" srcOrd="0" destOrd="0" parTransId="{86D0D8C0-943A-4BCC-84AF-FC93CEE3C32C}" sibTransId="{8A5EF344-E7BE-49AF-9D88-18BC7A53B052}"/>
    <dgm:cxn modelId="{0EE41B89-161C-404F-A2AB-1CE85F0EC214}" type="presOf" srcId="{A4C0AA20-3BBC-4729-952B-CE2899EACBA3}" destId="{1F5E4F26-BD20-4532-B8B6-5FCC4B2DDDE3}" srcOrd="0" destOrd="0" presId="urn:microsoft.com/office/officeart/2005/8/layout/orgChart1"/>
    <dgm:cxn modelId="{50DBCFC5-0BA6-45E2-8FBD-D5FD2A8C7F68}" type="presOf" srcId="{053C269E-49D8-43ED-8D9F-C8B9D2016354}" destId="{B2019B75-32A8-4B91-B74D-FAC4A1237EFF}" srcOrd="1" destOrd="0" presId="urn:microsoft.com/office/officeart/2005/8/layout/orgChart1"/>
    <dgm:cxn modelId="{BFB803F0-6F70-4CD7-8695-4476250A3AA3}" type="presOf" srcId="{73A2CAC0-DEEF-44B0-B17C-BF706C468B15}" destId="{78B7355B-06FB-4827-9DEC-5C46EF29190E}" srcOrd="1" destOrd="0" presId="urn:microsoft.com/office/officeart/2005/8/layout/orgChart1"/>
    <dgm:cxn modelId="{BD0F73FA-83E2-482F-8275-D97B20AEF873}" type="presOf" srcId="{33C76CDB-C9D5-46D9-BA2F-99D2429E8C2A}" destId="{4C404A14-413C-4EF1-8494-D34AF94655B1}" srcOrd="0" destOrd="0" presId="urn:microsoft.com/office/officeart/2005/8/layout/orgChart1"/>
    <dgm:cxn modelId="{6DB7406E-D5D2-4485-9D5C-D722CF78A726}" srcId="{07EBE5B9-6AE7-4798-9810-553640B00DCB}" destId="{A4C0AA20-3BBC-4729-952B-CE2899EACBA3}" srcOrd="2" destOrd="0" parTransId="{0CAFCD9E-B203-4C80-9E67-50348F8DC3FA}" sibTransId="{70B6DD73-29F8-4AC7-A12C-3551204AE2D4}"/>
    <dgm:cxn modelId="{12C0985A-75FB-438F-A308-89E56B054371}" type="presOf" srcId="{FD74113C-048B-4596-9F0B-1DF102DF6BBC}" destId="{AC918B26-7808-424E-8412-3B29375C7234}" srcOrd="0" destOrd="0" presId="urn:microsoft.com/office/officeart/2005/8/layout/orgChart1"/>
    <dgm:cxn modelId="{5D662B8F-C1E8-42A2-9C95-E98333DA37FC}" srcId="{053C269E-49D8-43ED-8D9F-C8B9D2016354}" destId="{EE43F429-4B0D-46BD-976A-815D0B98057D}" srcOrd="1" destOrd="0" parTransId="{EFAF53E1-9928-41F0-9BBC-7656D0088E4F}" sibTransId="{47E4F005-0ED3-44AB-9640-1AFCD6DD1062}"/>
    <dgm:cxn modelId="{C9DC4439-D05F-4788-8C90-C9A2C891FEE8}" type="presOf" srcId="{A9718BF0-2CC8-4476-B4D8-3B32F51C3BD0}" destId="{B421F89D-581C-4C9A-A49E-5A2F81906657}" srcOrd="0" destOrd="0" presId="urn:microsoft.com/office/officeart/2005/8/layout/orgChart1"/>
    <dgm:cxn modelId="{80CBFA6B-092F-41DD-BED2-9B3F60EC96C7}" type="presOf" srcId="{5224E71F-D16A-42DB-BB2C-3A18CF650EB4}" destId="{F70FEA96-91E5-4DFD-8AC3-4C0994EA27B9}" srcOrd="0" destOrd="0" presId="urn:microsoft.com/office/officeart/2005/8/layout/orgChart1"/>
    <dgm:cxn modelId="{1AB6DEA9-325D-443F-A4E6-684A08CEC2CA}" srcId="{691E2513-DBC6-4DA6-BFD0-84F406A8FCE9}" destId="{1D8B151D-680B-4BE8-9FC3-5BEF935466B4}" srcOrd="2" destOrd="0" parTransId="{A9718BF0-2CC8-4476-B4D8-3B32F51C3BD0}" sibTransId="{C2F8FE87-F163-41C1-95E0-23978B3A6A6E}"/>
    <dgm:cxn modelId="{A70B4BF3-52EF-429E-BD71-8A86F5853669}" srcId="{FD74113C-048B-4596-9F0B-1DF102DF6BBC}" destId="{9891EE4D-BFFB-4AAC-9D4B-5E9FDEA2FABB}" srcOrd="0" destOrd="0" parTransId="{8E3C0872-4D00-4A17-8A2A-A38EBAD97342}" sibTransId="{91F84785-0501-4965-8B9F-9E1A291393BA}"/>
    <dgm:cxn modelId="{4B2994C4-9599-4872-8A18-CA72099377F9}" srcId="{9891EE4D-BFFB-4AAC-9D4B-5E9FDEA2FABB}" destId="{73A2CAC0-DEEF-44B0-B17C-BF706C468B15}" srcOrd="3" destOrd="0" parTransId="{3D1432A3-566A-445B-A312-A4130D9E43EC}" sibTransId="{17CB585A-B64C-44DB-B943-76C249C9D610}"/>
    <dgm:cxn modelId="{80E9B701-8105-440A-8359-4D086F8A7EA6}" type="presOf" srcId="{691E2513-DBC6-4DA6-BFD0-84F406A8FCE9}" destId="{87D813DE-0DAC-46B6-BE4B-09D8E64B8FBC}" srcOrd="1" destOrd="0" presId="urn:microsoft.com/office/officeart/2005/8/layout/orgChart1"/>
    <dgm:cxn modelId="{0C235F8E-D922-48FF-B60B-36648641810E}" type="presOf" srcId="{D02BFB1E-1047-4B3A-A016-91985833B1EA}" destId="{D1CA1FAF-DE73-4BB6-83BE-3F9E29978539}" srcOrd="1" destOrd="0" presId="urn:microsoft.com/office/officeart/2005/8/layout/orgChart1"/>
    <dgm:cxn modelId="{2D48EB37-A2E4-4D74-8568-4E0E441FC69E}" type="presOf" srcId="{9891EE4D-BFFB-4AAC-9D4B-5E9FDEA2FABB}" destId="{B2A02D03-A445-4145-8B47-6A85DCF8BCDB}" srcOrd="0" destOrd="0" presId="urn:microsoft.com/office/officeart/2005/8/layout/orgChart1"/>
    <dgm:cxn modelId="{4933081C-4074-44B5-AF8B-5A5A0BD9726A}" type="presOf" srcId="{07EBE5B9-6AE7-4798-9810-553640B00DCB}" destId="{7DFE5D97-04E7-497E-B85F-032F25913B4A}" srcOrd="0" destOrd="0" presId="urn:microsoft.com/office/officeart/2005/8/layout/orgChart1"/>
    <dgm:cxn modelId="{07168D1F-AA9E-480B-B1C9-133037BF3D87}" type="presOf" srcId="{1D8B151D-680B-4BE8-9FC3-5BEF935466B4}" destId="{5DD25D89-0541-4B22-973B-92930A970CC3}" srcOrd="0" destOrd="0" presId="urn:microsoft.com/office/officeart/2005/8/layout/orgChart1"/>
    <dgm:cxn modelId="{6BD5BC2E-FF9F-4677-BFAE-8DD7C4E4D036}" type="presOf" srcId="{33C76CDB-C9D5-46D9-BA2F-99D2429E8C2A}" destId="{6FF13DE0-F82D-407F-87D5-D7E83C7A4F44}" srcOrd="1" destOrd="0" presId="urn:microsoft.com/office/officeart/2005/8/layout/orgChart1"/>
    <dgm:cxn modelId="{F9BFBDBE-5181-413B-A384-709D3CCA33E0}" type="presOf" srcId="{86D0D8C0-943A-4BCC-84AF-FC93CEE3C32C}" destId="{EE0846C7-D42E-49E9-9E65-B36FEC306CFA}" srcOrd="0" destOrd="0" presId="urn:microsoft.com/office/officeart/2005/8/layout/orgChart1"/>
    <dgm:cxn modelId="{95C70A76-84DF-4EE4-867E-86C2A9F351D7}" type="presOf" srcId="{EE43F429-4B0D-46BD-976A-815D0B98057D}" destId="{EB834BBC-28E6-4F69-A3EA-54E24A069A35}" srcOrd="1" destOrd="0" presId="urn:microsoft.com/office/officeart/2005/8/layout/orgChart1"/>
    <dgm:cxn modelId="{3997B75F-5133-41B7-92ED-F9417113620E}" srcId="{9891EE4D-BFFB-4AAC-9D4B-5E9FDEA2FABB}" destId="{07EBE5B9-6AE7-4798-9810-553640B00DCB}" srcOrd="0" destOrd="0" parTransId="{0164DBE8-1E63-45F2-8708-5983BB296772}" sibTransId="{3DAAC878-30F6-47AA-850E-CDFD531041DC}"/>
    <dgm:cxn modelId="{8B3353EF-498A-4842-BD11-D67F9E56EA1E}" type="presOf" srcId="{8DA309CA-BB16-4B7B-A68A-6D2F1E4E6683}" destId="{5D1202AF-BB16-4D93-A4C2-9FB6D21BF936}" srcOrd="0" destOrd="0" presId="urn:microsoft.com/office/officeart/2005/8/layout/orgChart1"/>
    <dgm:cxn modelId="{E37EECB9-5BD4-4E13-878F-61AA4B7CB9EC}" type="presOf" srcId="{8A0A6448-5130-4781-AE0A-4B10D877490C}" destId="{5ABCD193-8DC5-4FCB-84D6-A6357430278A}" srcOrd="1" destOrd="0" presId="urn:microsoft.com/office/officeart/2005/8/layout/orgChart1"/>
    <dgm:cxn modelId="{4D773CD0-1883-46A6-A7AB-98C8C6280D89}" type="presOf" srcId="{CFAC7B88-9B61-4071-AE4B-F591D318ED91}" destId="{6D9214A8-F20F-4BEB-A2EE-92CC71FF1A72}" srcOrd="0" destOrd="0" presId="urn:microsoft.com/office/officeart/2005/8/layout/orgChart1"/>
    <dgm:cxn modelId="{90A1681A-0F54-4A08-B525-A326FC0AC925}" srcId="{691E2513-DBC6-4DA6-BFD0-84F406A8FCE9}" destId="{7CBED5B4-6FD3-4BB3-8669-1E949EA15B65}" srcOrd="1" destOrd="0" parTransId="{E1B794F3-4789-4C64-89BE-66A2116A3398}" sibTransId="{07ECE555-4F35-406B-AC93-256543538A2C}"/>
    <dgm:cxn modelId="{F6180ED0-2F61-40F6-A49B-9652FF0AFDDF}" type="presOf" srcId="{A4C0AA20-3BBC-4729-952B-CE2899EACBA3}" destId="{85FDC401-60C8-4ACB-97A1-720247B3EA6D}" srcOrd="1" destOrd="0" presId="urn:microsoft.com/office/officeart/2005/8/layout/orgChart1"/>
    <dgm:cxn modelId="{0EBF9A0E-11CB-4D38-B52C-E7655D7C72C2}" type="presOf" srcId="{E1B794F3-4789-4C64-89BE-66A2116A3398}" destId="{89CFB32E-1484-4FC4-90DF-CC76DBCD7933}" srcOrd="0" destOrd="0" presId="urn:microsoft.com/office/officeart/2005/8/layout/orgChart1"/>
    <dgm:cxn modelId="{C687B64D-B327-4AFE-BDA1-E135B73190F6}" type="presOf" srcId="{0CAFCD9E-B203-4C80-9E67-50348F8DC3FA}" destId="{CE92638C-02D8-46A2-8EB1-FC15FCFE3DE6}" srcOrd="0" destOrd="0" presId="urn:microsoft.com/office/officeart/2005/8/layout/orgChart1"/>
    <dgm:cxn modelId="{B2F5BA8E-E7E0-44EC-A33A-E9A4646C35B1}" srcId="{9891EE4D-BFFB-4AAC-9D4B-5E9FDEA2FABB}" destId="{053C269E-49D8-43ED-8D9F-C8B9D2016354}" srcOrd="2" destOrd="0" parTransId="{CFAC7B88-9B61-4071-AE4B-F591D318ED91}" sibTransId="{DFE6B0DE-D7A8-47A0-AC52-32CB64D55F2D}"/>
    <dgm:cxn modelId="{EC1F4444-7FA2-4F73-83E9-87F251BCD922}" srcId="{053C269E-49D8-43ED-8D9F-C8B9D2016354}" destId="{D02BFB1E-1047-4B3A-A016-91985833B1EA}" srcOrd="0" destOrd="0" parTransId="{8DA309CA-BB16-4B7B-A68A-6D2F1E4E6683}" sibTransId="{B0601F0B-A84D-4C26-AD0E-D1BA86384E90}"/>
    <dgm:cxn modelId="{2A7E5D40-525F-4FA9-98A5-35271A4E25C8}" srcId="{691E2513-DBC6-4DA6-BFD0-84F406A8FCE9}" destId="{8A0A6448-5130-4781-AE0A-4B10D877490C}" srcOrd="0" destOrd="0" parTransId="{4F2B9F4B-D6EF-42B7-800A-8C33D3EF4993}" sibTransId="{56F0423B-BD40-4D55-AC48-2B27E056BDDF}"/>
    <dgm:cxn modelId="{1A59E46B-A010-42CE-912C-F5F3F551E049}" type="presOf" srcId="{C5D2644D-9859-4F2D-83C3-F4DF2EC3360B}" destId="{3BBA3B73-C8D0-4641-896F-51C26C400166}" srcOrd="1" destOrd="0" presId="urn:microsoft.com/office/officeart/2005/8/layout/orgChart1"/>
    <dgm:cxn modelId="{D9D6597A-6583-4A7D-9022-F5C9CD914B8A}" srcId="{73A2CAC0-DEEF-44B0-B17C-BF706C468B15}" destId="{33C76CDB-C9D5-46D9-BA2F-99D2429E8C2A}" srcOrd="0" destOrd="0" parTransId="{7CA9D93F-5F0F-41DB-A30A-56C0AA92CCD4}" sibTransId="{1643F58F-C360-4935-B9CE-B1CD97167DDB}"/>
    <dgm:cxn modelId="{0C3698B9-21ED-4D2B-8159-FAABA0BA9557}" type="presOf" srcId="{07EBE5B9-6AE7-4798-9810-553640B00DCB}" destId="{FA0872EB-6079-44A7-B620-89550D9E6394}" srcOrd="1" destOrd="0" presId="urn:microsoft.com/office/officeart/2005/8/layout/orgChart1"/>
    <dgm:cxn modelId="{77A5DEF5-B0C3-4270-99E4-096EDE7A2C65}" type="presOf" srcId="{691E2513-DBC6-4DA6-BFD0-84F406A8FCE9}" destId="{DE10E6C3-2A15-4015-891E-6CB00A6F54C3}" srcOrd="0" destOrd="0" presId="urn:microsoft.com/office/officeart/2005/8/layout/orgChart1"/>
    <dgm:cxn modelId="{E7E47DA5-A9E0-404F-B088-7516D6B772A1}" type="presOf" srcId="{9891EE4D-BFFB-4AAC-9D4B-5E9FDEA2FABB}" destId="{79B64BAF-EB43-4C40-98CE-A0C44BCA848E}" srcOrd="1" destOrd="0" presId="urn:microsoft.com/office/officeart/2005/8/layout/orgChart1"/>
    <dgm:cxn modelId="{3CF34CB7-B5AF-48A2-9DD5-8F88852A5F1D}" type="presOf" srcId="{577898DB-B7BC-4D9F-AF5A-93A93388E735}" destId="{0DA268A8-F3DC-4375-8CA8-E46A80A9C14D}" srcOrd="1" destOrd="0" presId="urn:microsoft.com/office/officeart/2005/8/layout/orgChart1"/>
    <dgm:cxn modelId="{4D67FE81-928F-4F33-9B3D-C26ED20C07BE}" type="presOf" srcId="{73A2CAC0-DEEF-44B0-B17C-BF706C468B15}" destId="{026E1D32-F92D-4A03-B416-7267EA86D53A}" srcOrd="0" destOrd="0" presId="urn:microsoft.com/office/officeart/2005/8/layout/orgChart1"/>
    <dgm:cxn modelId="{4B261F49-779E-47BE-9059-EF42B0A295EA}" type="presOf" srcId="{C5D2644D-9859-4F2D-83C3-F4DF2EC3360B}" destId="{18574C9F-F148-4165-8CF9-AA6B2F4A06EB}" srcOrd="0" destOrd="0" presId="urn:microsoft.com/office/officeart/2005/8/layout/orgChart1"/>
    <dgm:cxn modelId="{AF2A3542-F3A4-4573-A48F-439D4EA05299}" type="presOf" srcId="{3D1432A3-566A-445B-A312-A4130D9E43EC}" destId="{74F8C59D-DBD4-41B7-A2CF-D6DBF3500511}" srcOrd="0" destOrd="0" presId="urn:microsoft.com/office/officeart/2005/8/layout/orgChart1"/>
    <dgm:cxn modelId="{4DE3AECD-FAA7-47D8-AEA8-551613EE852F}" type="presOf" srcId="{D02BFB1E-1047-4B3A-A016-91985833B1EA}" destId="{832FE241-3C71-48DA-888F-A18674BCD0C5}" srcOrd="0" destOrd="0" presId="urn:microsoft.com/office/officeart/2005/8/layout/orgChart1"/>
    <dgm:cxn modelId="{B723D746-76DA-4FDF-AF16-E67257C8CA2E}" type="presOf" srcId="{1D8B151D-680B-4BE8-9FC3-5BEF935466B4}" destId="{85DD8B72-55E7-4AC8-9E35-48D4A088BFFD}" srcOrd="1" destOrd="0" presId="urn:microsoft.com/office/officeart/2005/8/layout/orgChart1"/>
    <dgm:cxn modelId="{8470BC0F-E67E-4917-85D6-EF701AED1132}" type="presOf" srcId="{0164DBE8-1E63-45F2-8708-5983BB296772}" destId="{EA94D9EB-7F02-4A56-B048-94066AB96D94}" srcOrd="0" destOrd="0" presId="urn:microsoft.com/office/officeart/2005/8/layout/orgChart1"/>
    <dgm:cxn modelId="{ACD84AE0-D059-4FA4-90A4-D84AA4030745}" type="presOf" srcId="{4F2B9F4B-D6EF-42B7-800A-8C33D3EF4993}" destId="{60A58DEF-E6C3-4A02-947C-79530A93ED43}" srcOrd="0" destOrd="0" presId="urn:microsoft.com/office/officeart/2005/8/layout/orgChart1"/>
    <dgm:cxn modelId="{61C8819B-898B-4C46-B303-3EAD8847CEB3}" type="presParOf" srcId="{AC918B26-7808-424E-8412-3B29375C7234}" destId="{9C16E572-FB93-48FB-BA59-7408D2570D32}" srcOrd="0" destOrd="0" presId="urn:microsoft.com/office/officeart/2005/8/layout/orgChart1"/>
    <dgm:cxn modelId="{0D47C233-0E97-4A8F-BE91-8B1ABF0A3330}" type="presParOf" srcId="{9C16E572-FB93-48FB-BA59-7408D2570D32}" destId="{1E1406F7-703D-493B-A6B3-13DDBF82647E}" srcOrd="0" destOrd="0" presId="urn:microsoft.com/office/officeart/2005/8/layout/orgChart1"/>
    <dgm:cxn modelId="{5C700681-3925-4185-B2F8-6186DCA07F2C}" type="presParOf" srcId="{1E1406F7-703D-493B-A6B3-13DDBF82647E}" destId="{B2A02D03-A445-4145-8B47-6A85DCF8BCDB}" srcOrd="0" destOrd="0" presId="urn:microsoft.com/office/officeart/2005/8/layout/orgChart1"/>
    <dgm:cxn modelId="{7CE29AB7-D28D-44F5-844A-8DBEDD192B36}" type="presParOf" srcId="{1E1406F7-703D-493B-A6B3-13DDBF82647E}" destId="{79B64BAF-EB43-4C40-98CE-A0C44BCA848E}" srcOrd="1" destOrd="0" presId="urn:microsoft.com/office/officeart/2005/8/layout/orgChart1"/>
    <dgm:cxn modelId="{2F02042A-D3B9-4A9B-A106-5C717AD37581}" type="presParOf" srcId="{9C16E572-FB93-48FB-BA59-7408D2570D32}" destId="{6B7939AB-67E1-4DB3-A56C-8220F8C088B5}" srcOrd="1" destOrd="0" presId="urn:microsoft.com/office/officeart/2005/8/layout/orgChart1"/>
    <dgm:cxn modelId="{870D97E5-4322-4383-A073-BED11CB4B0A5}" type="presParOf" srcId="{6B7939AB-67E1-4DB3-A56C-8220F8C088B5}" destId="{EA94D9EB-7F02-4A56-B048-94066AB96D94}" srcOrd="0" destOrd="0" presId="urn:microsoft.com/office/officeart/2005/8/layout/orgChart1"/>
    <dgm:cxn modelId="{92DA44E3-2A45-4787-93EC-8008AACBD467}" type="presParOf" srcId="{6B7939AB-67E1-4DB3-A56C-8220F8C088B5}" destId="{E30AA09A-37E5-4960-A183-6E0502CB9C05}" srcOrd="1" destOrd="0" presId="urn:microsoft.com/office/officeart/2005/8/layout/orgChart1"/>
    <dgm:cxn modelId="{A705A84F-3397-42C6-A711-8DD616160A53}" type="presParOf" srcId="{E30AA09A-37E5-4960-A183-6E0502CB9C05}" destId="{8E2BB5A9-4AF7-4A2C-A16C-44666C4CDDC9}" srcOrd="0" destOrd="0" presId="urn:microsoft.com/office/officeart/2005/8/layout/orgChart1"/>
    <dgm:cxn modelId="{952A053E-ABAD-41EF-8164-CBBCDD7286C1}" type="presParOf" srcId="{8E2BB5A9-4AF7-4A2C-A16C-44666C4CDDC9}" destId="{7DFE5D97-04E7-497E-B85F-032F25913B4A}" srcOrd="0" destOrd="0" presId="urn:microsoft.com/office/officeart/2005/8/layout/orgChart1"/>
    <dgm:cxn modelId="{A4E283F9-5B1A-41B5-99DA-8005F5501C0C}" type="presParOf" srcId="{8E2BB5A9-4AF7-4A2C-A16C-44666C4CDDC9}" destId="{FA0872EB-6079-44A7-B620-89550D9E6394}" srcOrd="1" destOrd="0" presId="urn:microsoft.com/office/officeart/2005/8/layout/orgChart1"/>
    <dgm:cxn modelId="{267FA151-421F-4CF5-A34B-78FDA8BDE94B}" type="presParOf" srcId="{E30AA09A-37E5-4960-A183-6E0502CB9C05}" destId="{7B0FA54B-18F6-419C-B2AC-ABDEDDEFDFF1}" srcOrd="1" destOrd="0" presId="urn:microsoft.com/office/officeart/2005/8/layout/orgChart1"/>
    <dgm:cxn modelId="{63608079-5166-480C-9ABF-1A6684690BCA}" type="presParOf" srcId="{7B0FA54B-18F6-419C-B2AC-ABDEDDEFDFF1}" destId="{EE0846C7-D42E-49E9-9E65-B36FEC306CFA}" srcOrd="0" destOrd="0" presId="urn:microsoft.com/office/officeart/2005/8/layout/orgChart1"/>
    <dgm:cxn modelId="{6BCC2188-C1A9-4F3C-B126-209082198C74}" type="presParOf" srcId="{7B0FA54B-18F6-419C-B2AC-ABDEDDEFDFF1}" destId="{434F1D9B-70A2-4435-9D3E-2FDA825C5DE2}" srcOrd="1" destOrd="0" presId="urn:microsoft.com/office/officeart/2005/8/layout/orgChart1"/>
    <dgm:cxn modelId="{EF4CDE82-8045-4D36-90EB-070FE9B71E03}" type="presParOf" srcId="{434F1D9B-70A2-4435-9D3E-2FDA825C5DE2}" destId="{88B0B19B-5E18-466B-B8D8-FBC27665033A}" srcOrd="0" destOrd="0" presId="urn:microsoft.com/office/officeart/2005/8/layout/orgChart1"/>
    <dgm:cxn modelId="{35DD383D-9481-4DB8-88BB-B1B82E14657C}" type="presParOf" srcId="{88B0B19B-5E18-466B-B8D8-FBC27665033A}" destId="{E2BB2BF4-8E2D-4BDF-A540-28610C563463}" srcOrd="0" destOrd="0" presId="urn:microsoft.com/office/officeart/2005/8/layout/orgChart1"/>
    <dgm:cxn modelId="{2DCB8522-B3B1-4CC3-9CCE-76B813F99056}" type="presParOf" srcId="{88B0B19B-5E18-466B-B8D8-FBC27665033A}" destId="{0DA268A8-F3DC-4375-8CA8-E46A80A9C14D}" srcOrd="1" destOrd="0" presId="urn:microsoft.com/office/officeart/2005/8/layout/orgChart1"/>
    <dgm:cxn modelId="{27CA29D3-DAD1-4E2D-A1D4-DC09E80E2CF6}" type="presParOf" srcId="{434F1D9B-70A2-4435-9D3E-2FDA825C5DE2}" destId="{5E1444CB-897D-4A38-A129-2E9292E7DF44}" srcOrd="1" destOrd="0" presId="urn:microsoft.com/office/officeart/2005/8/layout/orgChart1"/>
    <dgm:cxn modelId="{8E386E46-5378-46AA-9AE0-611EB27A936F}" type="presParOf" srcId="{434F1D9B-70A2-4435-9D3E-2FDA825C5DE2}" destId="{B251F91F-B983-480C-B8FE-E644A359A410}" srcOrd="2" destOrd="0" presId="urn:microsoft.com/office/officeart/2005/8/layout/orgChart1"/>
    <dgm:cxn modelId="{75785016-0037-48DF-875D-08C65591CAE8}" type="presParOf" srcId="{7B0FA54B-18F6-419C-B2AC-ABDEDDEFDFF1}" destId="{F70FEA96-91E5-4DFD-8AC3-4C0994EA27B9}" srcOrd="2" destOrd="0" presId="urn:microsoft.com/office/officeart/2005/8/layout/orgChart1"/>
    <dgm:cxn modelId="{3B3F5512-B8C2-4CD6-91F5-EAAECA763D8A}" type="presParOf" srcId="{7B0FA54B-18F6-419C-B2AC-ABDEDDEFDFF1}" destId="{B2612E5B-8890-4415-BA3D-814E67D3179F}" srcOrd="3" destOrd="0" presId="urn:microsoft.com/office/officeart/2005/8/layout/orgChart1"/>
    <dgm:cxn modelId="{1F4271BF-F189-428D-90B6-76F13559142F}" type="presParOf" srcId="{B2612E5B-8890-4415-BA3D-814E67D3179F}" destId="{A38560B0-4F19-482E-A47A-6F770F470FBE}" srcOrd="0" destOrd="0" presId="urn:microsoft.com/office/officeart/2005/8/layout/orgChart1"/>
    <dgm:cxn modelId="{97214C2B-3B03-4C5B-9A53-DB66B120BEF5}" type="presParOf" srcId="{A38560B0-4F19-482E-A47A-6F770F470FBE}" destId="{18574C9F-F148-4165-8CF9-AA6B2F4A06EB}" srcOrd="0" destOrd="0" presId="urn:microsoft.com/office/officeart/2005/8/layout/orgChart1"/>
    <dgm:cxn modelId="{511393A6-483B-49B4-8C4C-6EA3F3A556A0}" type="presParOf" srcId="{A38560B0-4F19-482E-A47A-6F770F470FBE}" destId="{3BBA3B73-C8D0-4641-896F-51C26C400166}" srcOrd="1" destOrd="0" presId="urn:microsoft.com/office/officeart/2005/8/layout/orgChart1"/>
    <dgm:cxn modelId="{161CEF1B-25C2-4360-B995-294806FF2F72}" type="presParOf" srcId="{B2612E5B-8890-4415-BA3D-814E67D3179F}" destId="{CD614C02-0FC0-4047-9352-FB6C7F23D225}" srcOrd="1" destOrd="0" presId="urn:microsoft.com/office/officeart/2005/8/layout/orgChart1"/>
    <dgm:cxn modelId="{BA488709-084B-4822-9D5A-D4F42EBF499A}" type="presParOf" srcId="{B2612E5B-8890-4415-BA3D-814E67D3179F}" destId="{3A996860-FE5C-43E9-996C-C1E4DF151DF1}" srcOrd="2" destOrd="0" presId="urn:microsoft.com/office/officeart/2005/8/layout/orgChart1"/>
    <dgm:cxn modelId="{B99F52FB-19E3-46FF-9A3D-289B3AB66AC9}" type="presParOf" srcId="{7B0FA54B-18F6-419C-B2AC-ABDEDDEFDFF1}" destId="{CE92638C-02D8-46A2-8EB1-FC15FCFE3DE6}" srcOrd="4" destOrd="0" presId="urn:microsoft.com/office/officeart/2005/8/layout/orgChart1"/>
    <dgm:cxn modelId="{04729026-18F0-481F-9BB1-1AEF3EF2AD31}" type="presParOf" srcId="{7B0FA54B-18F6-419C-B2AC-ABDEDDEFDFF1}" destId="{1F81F8CE-3F94-4419-B1CB-F90E2832C5A1}" srcOrd="5" destOrd="0" presId="urn:microsoft.com/office/officeart/2005/8/layout/orgChart1"/>
    <dgm:cxn modelId="{6DD2397D-A351-436B-B3AA-559DB7674882}" type="presParOf" srcId="{1F81F8CE-3F94-4419-B1CB-F90E2832C5A1}" destId="{27AA54BA-F361-43F7-BD87-1ED7A471A9D3}" srcOrd="0" destOrd="0" presId="urn:microsoft.com/office/officeart/2005/8/layout/orgChart1"/>
    <dgm:cxn modelId="{B1042CB3-42B0-410F-9C5B-3AD2EBFEF978}" type="presParOf" srcId="{27AA54BA-F361-43F7-BD87-1ED7A471A9D3}" destId="{1F5E4F26-BD20-4532-B8B6-5FCC4B2DDDE3}" srcOrd="0" destOrd="0" presId="urn:microsoft.com/office/officeart/2005/8/layout/orgChart1"/>
    <dgm:cxn modelId="{8C7783A0-FD05-4B58-81D8-2E761AE22CAF}" type="presParOf" srcId="{27AA54BA-F361-43F7-BD87-1ED7A471A9D3}" destId="{85FDC401-60C8-4ACB-97A1-720247B3EA6D}" srcOrd="1" destOrd="0" presId="urn:microsoft.com/office/officeart/2005/8/layout/orgChart1"/>
    <dgm:cxn modelId="{640F64EC-5A77-4D0F-B3E4-22C30CA8068F}" type="presParOf" srcId="{1F81F8CE-3F94-4419-B1CB-F90E2832C5A1}" destId="{1D745856-86EC-4BCA-A5ED-26FC7BE70EDC}" srcOrd="1" destOrd="0" presId="urn:microsoft.com/office/officeart/2005/8/layout/orgChart1"/>
    <dgm:cxn modelId="{DD53C78A-C551-4B4D-8379-49A964BE21D1}" type="presParOf" srcId="{1F81F8CE-3F94-4419-B1CB-F90E2832C5A1}" destId="{465E4D74-2A5B-41F7-BB72-78AFB16E3FB1}" srcOrd="2" destOrd="0" presId="urn:microsoft.com/office/officeart/2005/8/layout/orgChart1"/>
    <dgm:cxn modelId="{A156CC33-7703-4850-BA0F-FA519E1D6F7A}" type="presParOf" srcId="{E30AA09A-37E5-4960-A183-6E0502CB9C05}" destId="{7FB652ED-C443-4D2B-AA6F-D865F4A8E04B}" srcOrd="2" destOrd="0" presId="urn:microsoft.com/office/officeart/2005/8/layout/orgChart1"/>
    <dgm:cxn modelId="{29E731AD-3660-4FEB-AD62-862826061FB4}" type="presParOf" srcId="{6B7939AB-67E1-4DB3-A56C-8220F8C088B5}" destId="{686C07C5-07E3-463E-9DDB-EF4F698C3D7E}" srcOrd="2" destOrd="0" presId="urn:microsoft.com/office/officeart/2005/8/layout/orgChart1"/>
    <dgm:cxn modelId="{BA50DF9A-925C-42F1-A96B-4574EDA84325}" type="presParOf" srcId="{6B7939AB-67E1-4DB3-A56C-8220F8C088B5}" destId="{CC13E025-1AF8-4B64-9032-69E910ABD8E4}" srcOrd="3" destOrd="0" presId="urn:microsoft.com/office/officeart/2005/8/layout/orgChart1"/>
    <dgm:cxn modelId="{9D1F081E-7478-4929-ADE7-70AC420ACED3}" type="presParOf" srcId="{CC13E025-1AF8-4B64-9032-69E910ABD8E4}" destId="{4E24D2E8-9320-4850-9DD8-6FEEC52DD592}" srcOrd="0" destOrd="0" presId="urn:microsoft.com/office/officeart/2005/8/layout/orgChart1"/>
    <dgm:cxn modelId="{DFFD2726-CF3A-4BA4-B37A-58EAB1D68A24}" type="presParOf" srcId="{4E24D2E8-9320-4850-9DD8-6FEEC52DD592}" destId="{DE10E6C3-2A15-4015-891E-6CB00A6F54C3}" srcOrd="0" destOrd="0" presId="urn:microsoft.com/office/officeart/2005/8/layout/orgChart1"/>
    <dgm:cxn modelId="{80BFF0ED-5A38-4CC8-BB43-04F511168725}" type="presParOf" srcId="{4E24D2E8-9320-4850-9DD8-6FEEC52DD592}" destId="{87D813DE-0DAC-46B6-BE4B-09D8E64B8FBC}" srcOrd="1" destOrd="0" presId="urn:microsoft.com/office/officeart/2005/8/layout/orgChart1"/>
    <dgm:cxn modelId="{D5664FEB-5C03-424E-87E3-7E82D0ECB907}" type="presParOf" srcId="{CC13E025-1AF8-4B64-9032-69E910ABD8E4}" destId="{1D6C0C63-32F0-45EE-AEC0-49E083036547}" srcOrd="1" destOrd="0" presId="urn:microsoft.com/office/officeart/2005/8/layout/orgChart1"/>
    <dgm:cxn modelId="{8A5CFFA7-CC00-4910-AF09-C90E744EAD89}" type="presParOf" srcId="{1D6C0C63-32F0-45EE-AEC0-49E083036547}" destId="{60A58DEF-E6C3-4A02-947C-79530A93ED43}" srcOrd="0" destOrd="0" presId="urn:microsoft.com/office/officeart/2005/8/layout/orgChart1"/>
    <dgm:cxn modelId="{D2C45054-AAFD-4EF2-AFA5-08A5E5811668}" type="presParOf" srcId="{1D6C0C63-32F0-45EE-AEC0-49E083036547}" destId="{B1A09D4B-B099-4CF8-9836-BA9EDC0DF8BB}" srcOrd="1" destOrd="0" presId="urn:microsoft.com/office/officeart/2005/8/layout/orgChart1"/>
    <dgm:cxn modelId="{F2496202-C8E2-46E9-8F20-51240C9B445D}" type="presParOf" srcId="{B1A09D4B-B099-4CF8-9836-BA9EDC0DF8BB}" destId="{2F954F4B-B3F5-4BEB-9ABB-A5595696B6BC}" srcOrd="0" destOrd="0" presId="urn:microsoft.com/office/officeart/2005/8/layout/orgChart1"/>
    <dgm:cxn modelId="{4B99F7B1-BBDA-4558-A0B1-F1A6549E2EF8}" type="presParOf" srcId="{2F954F4B-B3F5-4BEB-9ABB-A5595696B6BC}" destId="{CF3E282F-74DC-47A2-A79D-96AB572E2F76}" srcOrd="0" destOrd="0" presId="urn:microsoft.com/office/officeart/2005/8/layout/orgChart1"/>
    <dgm:cxn modelId="{1E9592D9-C1B3-49A2-88A7-D8F3F5EF7C2D}" type="presParOf" srcId="{2F954F4B-B3F5-4BEB-9ABB-A5595696B6BC}" destId="{5ABCD193-8DC5-4FCB-84D6-A6357430278A}" srcOrd="1" destOrd="0" presId="urn:microsoft.com/office/officeart/2005/8/layout/orgChart1"/>
    <dgm:cxn modelId="{48C55158-A381-4E27-9C5C-D4CAD4E7B43D}" type="presParOf" srcId="{B1A09D4B-B099-4CF8-9836-BA9EDC0DF8BB}" destId="{490DC360-8A99-47EE-81B5-91301DF354E2}" srcOrd="1" destOrd="0" presId="urn:microsoft.com/office/officeart/2005/8/layout/orgChart1"/>
    <dgm:cxn modelId="{79300B3D-D96B-48F7-93B7-2686AF66C84E}" type="presParOf" srcId="{B1A09D4B-B099-4CF8-9836-BA9EDC0DF8BB}" destId="{81B41F10-E556-465B-AE89-3F27118081BD}" srcOrd="2" destOrd="0" presId="urn:microsoft.com/office/officeart/2005/8/layout/orgChart1"/>
    <dgm:cxn modelId="{8DD14F3D-6562-466D-B8F1-5FD9A95CEA2C}" type="presParOf" srcId="{1D6C0C63-32F0-45EE-AEC0-49E083036547}" destId="{89CFB32E-1484-4FC4-90DF-CC76DBCD7933}" srcOrd="2" destOrd="0" presId="urn:microsoft.com/office/officeart/2005/8/layout/orgChart1"/>
    <dgm:cxn modelId="{B1C2E1A3-3438-47B8-8A32-C3BBC02A5775}" type="presParOf" srcId="{1D6C0C63-32F0-45EE-AEC0-49E083036547}" destId="{C49F695C-40CA-48E1-9646-BEC76C0EE9AE}" srcOrd="3" destOrd="0" presId="urn:microsoft.com/office/officeart/2005/8/layout/orgChart1"/>
    <dgm:cxn modelId="{22A5F543-281E-4014-8EEA-A1D151A91BF5}" type="presParOf" srcId="{C49F695C-40CA-48E1-9646-BEC76C0EE9AE}" destId="{4B53F86D-337C-4FE3-B132-8DFD8F9466C4}" srcOrd="0" destOrd="0" presId="urn:microsoft.com/office/officeart/2005/8/layout/orgChart1"/>
    <dgm:cxn modelId="{1F1C5C80-0602-4F8C-87E0-5D1022BC345F}" type="presParOf" srcId="{4B53F86D-337C-4FE3-B132-8DFD8F9466C4}" destId="{8B2D4581-20B0-4244-8CAB-5E3F56CDE5CB}" srcOrd="0" destOrd="0" presId="urn:microsoft.com/office/officeart/2005/8/layout/orgChart1"/>
    <dgm:cxn modelId="{75F20510-B0D5-4619-A38E-40F281CCA1BC}" type="presParOf" srcId="{4B53F86D-337C-4FE3-B132-8DFD8F9466C4}" destId="{367B0B34-12C0-4EA1-9851-3E669F23179D}" srcOrd="1" destOrd="0" presId="urn:microsoft.com/office/officeart/2005/8/layout/orgChart1"/>
    <dgm:cxn modelId="{49481BCC-1769-465F-B97F-B89498AF9BEC}" type="presParOf" srcId="{C49F695C-40CA-48E1-9646-BEC76C0EE9AE}" destId="{F20E0636-8C2E-4C44-B55B-E0BCEE4A1696}" srcOrd="1" destOrd="0" presId="urn:microsoft.com/office/officeart/2005/8/layout/orgChart1"/>
    <dgm:cxn modelId="{68474629-80CF-4815-BE58-5FFF75ED4716}" type="presParOf" srcId="{C49F695C-40CA-48E1-9646-BEC76C0EE9AE}" destId="{A4705D9F-1C3A-4B6E-AE3B-ABD780940152}" srcOrd="2" destOrd="0" presId="urn:microsoft.com/office/officeart/2005/8/layout/orgChart1"/>
    <dgm:cxn modelId="{87A8C88E-6950-4E59-979A-197C71F89EC4}" type="presParOf" srcId="{1D6C0C63-32F0-45EE-AEC0-49E083036547}" destId="{B421F89D-581C-4C9A-A49E-5A2F81906657}" srcOrd="4" destOrd="0" presId="urn:microsoft.com/office/officeart/2005/8/layout/orgChart1"/>
    <dgm:cxn modelId="{464A0941-557D-4999-AEDD-EEEB442A31E0}" type="presParOf" srcId="{1D6C0C63-32F0-45EE-AEC0-49E083036547}" destId="{DBA6AA6A-16E9-4561-919D-4BA2D601D88F}" srcOrd="5" destOrd="0" presId="urn:microsoft.com/office/officeart/2005/8/layout/orgChart1"/>
    <dgm:cxn modelId="{5D035FCB-5D4F-420E-8F62-D9EFB5472EF6}" type="presParOf" srcId="{DBA6AA6A-16E9-4561-919D-4BA2D601D88F}" destId="{EB6CE337-91B7-44DF-9BAB-C88BB0858CEB}" srcOrd="0" destOrd="0" presId="urn:microsoft.com/office/officeart/2005/8/layout/orgChart1"/>
    <dgm:cxn modelId="{D56AD277-82EC-43F7-B2AE-FED2B7095780}" type="presParOf" srcId="{EB6CE337-91B7-44DF-9BAB-C88BB0858CEB}" destId="{5DD25D89-0541-4B22-973B-92930A970CC3}" srcOrd="0" destOrd="0" presId="urn:microsoft.com/office/officeart/2005/8/layout/orgChart1"/>
    <dgm:cxn modelId="{F2E72BB4-817D-4910-8981-1BDAFDB5964B}" type="presParOf" srcId="{EB6CE337-91B7-44DF-9BAB-C88BB0858CEB}" destId="{85DD8B72-55E7-4AC8-9E35-48D4A088BFFD}" srcOrd="1" destOrd="0" presId="urn:microsoft.com/office/officeart/2005/8/layout/orgChart1"/>
    <dgm:cxn modelId="{DAE9C687-36E7-4CE2-81F6-09CC9862C146}" type="presParOf" srcId="{DBA6AA6A-16E9-4561-919D-4BA2D601D88F}" destId="{A85B4F0A-63B4-4ADD-AB4E-9117E9D11521}" srcOrd="1" destOrd="0" presId="urn:microsoft.com/office/officeart/2005/8/layout/orgChart1"/>
    <dgm:cxn modelId="{88F0D5C1-F761-4D86-98C4-70628AA9F900}" type="presParOf" srcId="{DBA6AA6A-16E9-4561-919D-4BA2D601D88F}" destId="{0EDF391D-A2D3-4896-A205-FC853D8736E4}" srcOrd="2" destOrd="0" presId="urn:microsoft.com/office/officeart/2005/8/layout/orgChart1"/>
    <dgm:cxn modelId="{0CA59F4B-D2B3-496F-B808-436831365B7D}" type="presParOf" srcId="{CC13E025-1AF8-4B64-9032-69E910ABD8E4}" destId="{190F7C98-D24E-40E7-8BC1-9ED52877C333}" srcOrd="2" destOrd="0" presId="urn:microsoft.com/office/officeart/2005/8/layout/orgChart1"/>
    <dgm:cxn modelId="{2D3B1A01-21B7-4ABD-A1E3-14A225A8DA90}" type="presParOf" srcId="{6B7939AB-67E1-4DB3-A56C-8220F8C088B5}" destId="{6D9214A8-F20F-4BEB-A2EE-92CC71FF1A72}" srcOrd="4" destOrd="0" presId="urn:microsoft.com/office/officeart/2005/8/layout/orgChart1"/>
    <dgm:cxn modelId="{A86886C0-B838-488B-A202-CB1B44A4C469}" type="presParOf" srcId="{6B7939AB-67E1-4DB3-A56C-8220F8C088B5}" destId="{533D00DE-281C-460E-97AB-8BDF206C04A8}" srcOrd="5" destOrd="0" presId="urn:microsoft.com/office/officeart/2005/8/layout/orgChart1"/>
    <dgm:cxn modelId="{7F027A1A-70CC-4E47-AE63-5FEC82F83E99}" type="presParOf" srcId="{533D00DE-281C-460E-97AB-8BDF206C04A8}" destId="{57D34680-DAC6-4414-AA73-A8DC5CF10C47}" srcOrd="0" destOrd="0" presId="urn:microsoft.com/office/officeart/2005/8/layout/orgChart1"/>
    <dgm:cxn modelId="{E58CF0D9-7452-4A7F-B87C-88F04817BF45}" type="presParOf" srcId="{57D34680-DAC6-4414-AA73-A8DC5CF10C47}" destId="{D9339633-84A5-4B1E-A3BB-3217C9C8BD91}" srcOrd="0" destOrd="0" presId="urn:microsoft.com/office/officeart/2005/8/layout/orgChart1"/>
    <dgm:cxn modelId="{C71DA988-0280-4380-9881-F33BC99DA503}" type="presParOf" srcId="{57D34680-DAC6-4414-AA73-A8DC5CF10C47}" destId="{B2019B75-32A8-4B91-B74D-FAC4A1237EFF}" srcOrd="1" destOrd="0" presId="urn:microsoft.com/office/officeart/2005/8/layout/orgChart1"/>
    <dgm:cxn modelId="{07CEA706-3626-4F3B-A308-E25064BB33A1}" type="presParOf" srcId="{533D00DE-281C-460E-97AB-8BDF206C04A8}" destId="{9926C4A8-EDC1-4CBF-BFEB-C8D49F5F5D77}" srcOrd="1" destOrd="0" presId="urn:microsoft.com/office/officeart/2005/8/layout/orgChart1"/>
    <dgm:cxn modelId="{C6D9610E-2870-40B0-A356-0B64224265FC}" type="presParOf" srcId="{9926C4A8-EDC1-4CBF-BFEB-C8D49F5F5D77}" destId="{5D1202AF-BB16-4D93-A4C2-9FB6D21BF936}" srcOrd="0" destOrd="0" presId="urn:microsoft.com/office/officeart/2005/8/layout/orgChart1"/>
    <dgm:cxn modelId="{B2C3B7F9-E728-448C-B1E3-2A707C6E4104}" type="presParOf" srcId="{9926C4A8-EDC1-4CBF-BFEB-C8D49F5F5D77}" destId="{3AE99395-4F71-4B15-8E76-775DC4C489E0}" srcOrd="1" destOrd="0" presId="urn:microsoft.com/office/officeart/2005/8/layout/orgChart1"/>
    <dgm:cxn modelId="{D5C3BBD9-4B4D-49AD-80A5-D54C70904FEF}" type="presParOf" srcId="{3AE99395-4F71-4B15-8E76-775DC4C489E0}" destId="{D82337E0-B974-408F-A8A6-1B191D369ABB}" srcOrd="0" destOrd="0" presId="urn:microsoft.com/office/officeart/2005/8/layout/orgChart1"/>
    <dgm:cxn modelId="{67C324AB-0F73-4F02-9432-DE5F3444381F}" type="presParOf" srcId="{D82337E0-B974-408F-A8A6-1B191D369ABB}" destId="{832FE241-3C71-48DA-888F-A18674BCD0C5}" srcOrd="0" destOrd="0" presId="urn:microsoft.com/office/officeart/2005/8/layout/orgChart1"/>
    <dgm:cxn modelId="{D0668F59-1228-4863-B54D-CC70FADEC057}" type="presParOf" srcId="{D82337E0-B974-408F-A8A6-1B191D369ABB}" destId="{D1CA1FAF-DE73-4BB6-83BE-3F9E29978539}" srcOrd="1" destOrd="0" presId="urn:microsoft.com/office/officeart/2005/8/layout/orgChart1"/>
    <dgm:cxn modelId="{508F9A27-320E-4D9D-8281-C2243BEE1F76}" type="presParOf" srcId="{3AE99395-4F71-4B15-8E76-775DC4C489E0}" destId="{9AAD65FB-D228-4086-AFE8-A9237E8C82E8}" srcOrd="1" destOrd="0" presId="urn:microsoft.com/office/officeart/2005/8/layout/orgChart1"/>
    <dgm:cxn modelId="{639CA90D-BD5A-4AEB-AE0D-020C324AA1CD}" type="presParOf" srcId="{3AE99395-4F71-4B15-8E76-775DC4C489E0}" destId="{737453F4-7019-4CCB-A62F-7F3114B365B4}" srcOrd="2" destOrd="0" presId="urn:microsoft.com/office/officeart/2005/8/layout/orgChart1"/>
    <dgm:cxn modelId="{91A51FE8-6623-4993-9D1D-CDBD6DF42992}" type="presParOf" srcId="{9926C4A8-EDC1-4CBF-BFEB-C8D49F5F5D77}" destId="{7D4FAAEB-D58B-476B-A3CB-C0B04D23C3BD}" srcOrd="2" destOrd="0" presId="urn:microsoft.com/office/officeart/2005/8/layout/orgChart1"/>
    <dgm:cxn modelId="{CC681054-BD43-4970-8990-25B8B82BF006}" type="presParOf" srcId="{9926C4A8-EDC1-4CBF-BFEB-C8D49F5F5D77}" destId="{6C2478C0-777E-460D-AF57-D0F4587E268B}" srcOrd="3" destOrd="0" presId="urn:microsoft.com/office/officeart/2005/8/layout/orgChart1"/>
    <dgm:cxn modelId="{7985A33B-20DD-4380-B864-881E42412905}" type="presParOf" srcId="{6C2478C0-777E-460D-AF57-D0F4587E268B}" destId="{988D133A-7B81-467C-988D-E09C65CBBC2D}" srcOrd="0" destOrd="0" presId="urn:microsoft.com/office/officeart/2005/8/layout/orgChart1"/>
    <dgm:cxn modelId="{1E781141-9BC0-4C1B-8EF5-4F600A5F3BE6}" type="presParOf" srcId="{988D133A-7B81-467C-988D-E09C65CBBC2D}" destId="{AFC4134F-DCCD-415D-972D-534CF987F3ED}" srcOrd="0" destOrd="0" presId="urn:microsoft.com/office/officeart/2005/8/layout/orgChart1"/>
    <dgm:cxn modelId="{FA4CAA4C-25E2-4AA8-8297-A90ACAE6B255}" type="presParOf" srcId="{988D133A-7B81-467C-988D-E09C65CBBC2D}" destId="{EB834BBC-28E6-4F69-A3EA-54E24A069A35}" srcOrd="1" destOrd="0" presId="urn:microsoft.com/office/officeart/2005/8/layout/orgChart1"/>
    <dgm:cxn modelId="{90870BC6-067C-49BA-846E-CB3B675FDE99}" type="presParOf" srcId="{6C2478C0-777E-460D-AF57-D0F4587E268B}" destId="{6EE1B960-A110-478F-B2B2-88049C41F68E}" srcOrd="1" destOrd="0" presId="urn:microsoft.com/office/officeart/2005/8/layout/orgChart1"/>
    <dgm:cxn modelId="{27A53F1E-B8AD-467E-971F-96811E23BBEC}" type="presParOf" srcId="{6C2478C0-777E-460D-AF57-D0F4587E268B}" destId="{EB946BCB-D36D-4AC0-8C8F-FB8F7537CB31}" srcOrd="2" destOrd="0" presId="urn:microsoft.com/office/officeart/2005/8/layout/orgChart1"/>
    <dgm:cxn modelId="{B3AAB921-FE82-4E6E-9D2E-BD559EA8A30C}" type="presParOf" srcId="{533D00DE-281C-460E-97AB-8BDF206C04A8}" destId="{18E60A29-B9BC-4621-9220-06C9EDF0E752}" srcOrd="2" destOrd="0" presId="urn:microsoft.com/office/officeart/2005/8/layout/orgChart1"/>
    <dgm:cxn modelId="{555153D7-DB43-4724-8D7A-C16E6F5365A7}" type="presParOf" srcId="{6B7939AB-67E1-4DB3-A56C-8220F8C088B5}" destId="{74F8C59D-DBD4-41B7-A2CF-D6DBF3500511}" srcOrd="6" destOrd="0" presId="urn:microsoft.com/office/officeart/2005/8/layout/orgChart1"/>
    <dgm:cxn modelId="{2BBC93BD-D747-418C-B461-1E7F765CCA12}" type="presParOf" srcId="{6B7939AB-67E1-4DB3-A56C-8220F8C088B5}" destId="{D07AB178-723E-4C21-B4A5-30A89E1158A8}" srcOrd="7" destOrd="0" presId="urn:microsoft.com/office/officeart/2005/8/layout/orgChart1"/>
    <dgm:cxn modelId="{2BD7963F-B74F-48D3-89F1-FE6493B34204}" type="presParOf" srcId="{D07AB178-723E-4C21-B4A5-30A89E1158A8}" destId="{23551A50-0B92-47DC-BA8D-7732F10E4F51}" srcOrd="0" destOrd="0" presId="urn:microsoft.com/office/officeart/2005/8/layout/orgChart1"/>
    <dgm:cxn modelId="{8E006E51-9FF1-4BB4-9924-306349F32884}" type="presParOf" srcId="{23551A50-0B92-47DC-BA8D-7732F10E4F51}" destId="{026E1D32-F92D-4A03-B416-7267EA86D53A}" srcOrd="0" destOrd="0" presId="urn:microsoft.com/office/officeart/2005/8/layout/orgChart1"/>
    <dgm:cxn modelId="{C386C8C3-203D-42A2-8372-9240CE39964C}" type="presParOf" srcId="{23551A50-0B92-47DC-BA8D-7732F10E4F51}" destId="{78B7355B-06FB-4827-9DEC-5C46EF29190E}" srcOrd="1" destOrd="0" presId="urn:microsoft.com/office/officeart/2005/8/layout/orgChart1"/>
    <dgm:cxn modelId="{A5B35642-FD4C-411D-8EC9-4D44AD96D15E}" type="presParOf" srcId="{D07AB178-723E-4C21-B4A5-30A89E1158A8}" destId="{33CFFAA3-C05D-49F4-A3F4-719F017B13D3}" srcOrd="1" destOrd="0" presId="urn:microsoft.com/office/officeart/2005/8/layout/orgChart1"/>
    <dgm:cxn modelId="{C228167E-9C88-41A7-99CC-DDE5A2EACBA2}" type="presParOf" srcId="{33CFFAA3-C05D-49F4-A3F4-719F017B13D3}" destId="{5F4E94F8-C482-49E4-BE45-1FC077EB0869}" srcOrd="0" destOrd="0" presId="urn:microsoft.com/office/officeart/2005/8/layout/orgChart1"/>
    <dgm:cxn modelId="{163468DC-42A0-49D4-8D04-BC9004E20662}" type="presParOf" srcId="{33CFFAA3-C05D-49F4-A3F4-719F017B13D3}" destId="{E2499724-0621-485C-AA45-3D3D0EA93E43}" srcOrd="1" destOrd="0" presId="urn:microsoft.com/office/officeart/2005/8/layout/orgChart1"/>
    <dgm:cxn modelId="{DDEFE63E-736E-4B47-9004-D41B2F8E0D12}" type="presParOf" srcId="{E2499724-0621-485C-AA45-3D3D0EA93E43}" destId="{513355FF-ACCF-4C4D-A374-5ACA4B94BC03}" srcOrd="0" destOrd="0" presId="urn:microsoft.com/office/officeart/2005/8/layout/orgChart1"/>
    <dgm:cxn modelId="{55BF221D-B34B-4140-91DC-0458661965C0}" type="presParOf" srcId="{513355FF-ACCF-4C4D-A374-5ACA4B94BC03}" destId="{4C404A14-413C-4EF1-8494-D34AF94655B1}" srcOrd="0" destOrd="0" presId="urn:microsoft.com/office/officeart/2005/8/layout/orgChart1"/>
    <dgm:cxn modelId="{003589CE-ABEB-4FA4-BE07-3C325C360CA3}" type="presParOf" srcId="{513355FF-ACCF-4C4D-A374-5ACA4B94BC03}" destId="{6FF13DE0-F82D-407F-87D5-D7E83C7A4F44}" srcOrd="1" destOrd="0" presId="urn:microsoft.com/office/officeart/2005/8/layout/orgChart1"/>
    <dgm:cxn modelId="{224EF951-4F32-407F-BB2D-BFEA1F6D87AD}" type="presParOf" srcId="{E2499724-0621-485C-AA45-3D3D0EA93E43}" destId="{FA7227C7-DA83-4F92-979A-64CCF0E579E3}" srcOrd="1" destOrd="0" presId="urn:microsoft.com/office/officeart/2005/8/layout/orgChart1"/>
    <dgm:cxn modelId="{E342F144-D0BD-4A31-B5FA-786F4E771280}" type="presParOf" srcId="{E2499724-0621-485C-AA45-3D3D0EA93E43}" destId="{62343C26-8D32-431B-8B7A-0AC9ECD2DFCA}" srcOrd="2" destOrd="0" presId="urn:microsoft.com/office/officeart/2005/8/layout/orgChart1"/>
    <dgm:cxn modelId="{D96F638A-A8E5-4CF6-97F9-2C85B64E34D0}" type="presParOf" srcId="{D07AB178-723E-4C21-B4A5-30A89E1158A8}" destId="{2AA882F0-E34E-4382-A2DB-A36D9E88A890}" srcOrd="2" destOrd="0" presId="urn:microsoft.com/office/officeart/2005/8/layout/orgChart1"/>
    <dgm:cxn modelId="{104C710E-E80D-4D02-8164-B1899B7643AC}" type="presParOf" srcId="{9C16E572-FB93-48FB-BA59-7408D2570D32}" destId="{C6C1B139-609C-4AF7-9F9D-72EC918D6E3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E94F8-C482-49E4-BE45-1FC077EB0869}">
      <dsp:nvSpPr>
        <dsp:cNvPr id="0" name=""/>
        <dsp:cNvSpPr/>
      </dsp:nvSpPr>
      <dsp:spPr>
        <a:xfrm>
          <a:off x="6568905" y="1745452"/>
          <a:ext cx="285071" cy="493473"/>
        </a:xfrm>
        <a:custGeom>
          <a:avLst/>
          <a:gdLst/>
          <a:ahLst/>
          <a:cxnLst/>
          <a:rect l="0" t="0" r="0" b="0"/>
          <a:pathLst>
            <a:path>
              <a:moveTo>
                <a:pt x="0" y="0"/>
              </a:moveTo>
              <a:lnTo>
                <a:pt x="0" y="493473"/>
              </a:lnTo>
              <a:lnTo>
                <a:pt x="285071" y="4934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8C59D-DBD4-41B7-A2CF-D6DBF3500511}">
      <dsp:nvSpPr>
        <dsp:cNvPr id="0" name=""/>
        <dsp:cNvSpPr/>
      </dsp:nvSpPr>
      <dsp:spPr>
        <a:xfrm>
          <a:off x="4112535" y="583702"/>
          <a:ext cx="3216559" cy="211512"/>
        </a:xfrm>
        <a:custGeom>
          <a:avLst/>
          <a:gdLst/>
          <a:ahLst/>
          <a:cxnLst/>
          <a:rect l="0" t="0" r="0" b="0"/>
          <a:pathLst>
            <a:path>
              <a:moveTo>
                <a:pt x="0" y="0"/>
              </a:moveTo>
              <a:lnTo>
                <a:pt x="0" y="98871"/>
              </a:lnTo>
              <a:lnTo>
                <a:pt x="3216559" y="98871"/>
              </a:lnTo>
              <a:lnTo>
                <a:pt x="3216559" y="211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4FAAEB-D58B-476B-A3CB-C0B04D23C3BD}">
      <dsp:nvSpPr>
        <dsp:cNvPr id="0" name=""/>
        <dsp:cNvSpPr/>
      </dsp:nvSpPr>
      <dsp:spPr>
        <a:xfrm>
          <a:off x="4443148" y="1745452"/>
          <a:ext cx="285071" cy="1255140"/>
        </a:xfrm>
        <a:custGeom>
          <a:avLst/>
          <a:gdLst/>
          <a:ahLst/>
          <a:cxnLst/>
          <a:rect l="0" t="0" r="0" b="0"/>
          <a:pathLst>
            <a:path>
              <a:moveTo>
                <a:pt x="0" y="0"/>
              </a:moveTo>
              <a:lnTo>
                <a:pt x="0" y="1255140"/>
              </a:lnTo>
              <a:lnTo>
                <a:pt x="285071" y="12551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1202AF-BB16-4D93-A4C2-9FB6D21BF936}">
      <dsp:nvSpPr>
        <dsp:cNvPr id="0" name=""/>
        <dsp:cNvSpPr/>
      </dsp:nvSpPr>
      <dsp:spPr>
        <a:xfrm>
          <a:off x="4443148" y="1745452"/>
          <a:ext cx="285071" cy="493473"/>
        </a:xfrm>
        <a:custGeom>
          <a:avLst/>
          <a:gdLst/>
          <a:ahLst/>
          <a:cxnLst/>
          <a:rect l="0" t="0" r="0" b="0"/>
          <a:pathLst>
            <a:path>
              <a:moveTo>
                <a:pt x="0" y="0"/>
              </a:moveTo>
              <a:lnTo>
                <a:pt x="0" y="493473"/>
              </a:lnTo>
              <a:lnTo>
                <a:pt x="285071" y="4934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9214A8-F20F-4BEB-A2EE-92CC71FF1A72}">
      <dsp:nvSpPr>
        <dsp:cNvPr id="0" name=""/>
        <dsp:cNvSpPr/>
      </dsp:nvSpPr>
      <dsp:spPr>
        <a:xfrm>
          <a:off x="4112535" y="583702"/>
          <a:ext cx="1090802" cy="211512"/>
        </a:xfrm>
        <a:custGeom>
          <a:avLst/>
          <a:gdLst/>
          <a:ahLst/>
          <a:cxnLst/>
          <a:rect l="0" t="0" r="0" b="0"/>
          <a:pathLst>
            <a:path>
              <a:moveTo>
                <a:pt x="0" y="0"/>
              </a:moveTo>
              <a:lnTo>
                <a:pt x="0" y="98871"/>
              </a:lnTo>
              <a:lnTo>
                <a:pt x="1090802" y="98871"/>
              </a:lnTo>
              <a:lnTo>
                <a:pt x="1090802" y="211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1F89D-581C-4C9A-A49E-5A2F81906657}">
      <dsp:nvSpPr>
        <dsp:cNvPr id="0" name=""/>
        <dsp:cNvSpPr/>
      </dsp:nvSpPr>
      <dsp:spPr>
        <a:xfrm>
          <a:off x="2317391" y="1745452"/>
          <a:ext cx="285071" cy="2016806"/>
        </a:xfrm>
        <a:custGeom>
          <a:avLst/>
          <a:gdLst/>
          <a:ahLst/>
          <a:cxnLst/>
          <a:rect l="0" t="0" r="0" b="0"/>
          <a:pathLst>
            <a:path>
              <a:moveTo>
                <a:pt x="0" y="0"/>
              </a:moveTo>
              <a:lnTo>
                <a:pt x="0" y="2016806"/>
              </a:lnTo>
              <a:lnTo>
                <a:pt x="285071" y="20168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CFB32E-1484-4FC4-90DF-CC76DBCD7933}">
      <dsp:nvSpPr>
        <dsp:cNvPr id="0" name=""/>
        <dsp:cNvSpPr/>
      </dsp:nvSpPr>
      <dsp:spPr>
        <a:xfrm>
          <a:off x="2317391" y="1745452"/>
          <a:ext cx="285071" cy="1255140"/>
        </a:xfrm>
        <a:custGeom>
          <a:avLst/>
          <a:gdLst/>
          <a:ahLst/>
          <a:cxnLst/>
          <a:rect l="0" t="0" r="0" b="0"/>
          <a:pathLst>
            <a:path>
              <a:moveTo>
                <a:pt x="0" y="0"/>
              </a:moveTo>
              <a:lnTo>
                <a:pt x="0" y="1255140"/>
              </a:lnTo>
              <a:lnTo>
                <a:pt x="285071" y="12551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A58DEF-E6C3-4A02-947C-79530A93ED43}">
      <dsp:nvSpPr>
        <dsp:cNvPr id="0" name=""/>
        <dsp:cNvSpPr/>
      </dsp:nvSpPr>
      <dsp:spPr>
        <a:xfrm>
          <a:off x="2317391" y="1745452"/>
          <a:ext cx="285071" cy="493473"/>
        </a:xfrm>
        <a:custGeom>
          <a:avLst/>
          <a:gdLst/>
          <a:ahLst/>
          <a:cxnLst/>
          <a:rect l="0" t="0" r="0" b="0"/>
          <a:pathLst>
            <a:path>
              <a:moveTo>
                <a:pt x="0" y="0"/>
              </a:moveTo>
              <a:lnTo>
                <a:pt x="0" y="493473"/>
              </a:lnTo>
              <a:lnTo>
                <a:pt x="285071" y="4934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6C07C5-07E3-463E-9DDB-EF4F698C3D7E}">
      <dsp:nvSpPr>
        <dsp:cNvPr id="0" name=""/>
        <dsp:cNvSpPr/>
      </dsp:nvSpPr>
      <dsp:spPr>
        <a:xfrm>
          <a:off x="3077581" y="583702"/>
          <a:ext cx="1034954" cy="211512"/>
        </a:xfrm>
        <a:custGeom>
          <a:avLst/>
          <a:gdLst/>
          <a:ahLst/>
          <a:cxnLst/>
          <a:rect l="0" t="0" r="0" b="0"/>
          <a:pathLst>
            <a:path>
              <a:moveTo>
                <a:pt x="1034954" y="0"/>
              </a:moveTo>
              <a:lnTo>
                <a:pt x="1034954" y="98871"/>
              </a:lnTo>
              <a:lnTo>
                <a:pt x="0" y="98871"/>
              </a:lnTo>
              <a:lnTo>
                <a:pt x="0" y="211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2638C-02D8-46A2-8EB1-FC15FCFE3DE6}">
      <dsp:nvSpPr>
        <dsp:cNvPr id="0" name=""/>
        <dsp:cNvSpPr/>
      </dsp:nvSpPr>
      <dsp:spPr>
        <a:xfrm>
          <a:off x="191634" y="1745452"/>
          <a:ext cx="285071" cy="2016806"/>
        </a:xfrm>
        <a:custGeom>
          <a:avLst/>
          <a:gdLst/>
          <a:ahLst/>
          <a:cxnLst/>
          <a:rect l="0" t="0" r="0" b="0"/>
          <a:pathLst>
            <a:path>
              <a:moveTo>
                <a:pt x="0" y="0"/>
              </a:moveTo>
              <a:lnTo>
                <a:pt x="0" y="2016806"/>
              </a:lnTo>
              <a:lnTo>
                <a:pt x="285071" y="20168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FEA96-91E5-4DFD-8AC3-4C0994EA27B9}">
      <dsp:nvSpPr>
        <dsp:cNvPr id="0" name=""/>
        <dsp:cNvSpPr/>
      </dsp:nvSpPr>
      <dsp:spPr>
        <a:xfrm>
          <a:off x="191634" y="1745452"/>
          <a:ext cx="285071" cy="1255140"/>
        </a:xfrm>
        <a:custGeom>
          <a:avLst/>
          <a:gdLst/>
          <a:ahLst/>
          <a:cxnLst/>
          <a:rect l="0" t="0" r="0" b="0"/>
          <a:pathLst>
            <a:path>
              <a:moveTo>
                <a:pt x="0" y="0"/>
              </a:moveTo>
              <a:lnTo>
                <a:pt x="0" y="1255140"/>
              </a:lnTo>
              <a:lnTo>
                <a:pt x="285071" y="12551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0846C7-D42E-49E9-9E65-B36FEC306CFA}">
      <dsp:nvSpPr>
        <dsp:cNvPr id="0" name=""/>
        <dsp:cNvSpPr/>
      </dsp:nvSpPr>
      <dsp:spPr>
        <a:xfrm>
          <a:off x="191634" y="1745452"/>
          <a:ext cx="285071" cy="493473"/>
        </a:xfrm>
        <a:custGeom>
          <a:avLst/>
          <a:gdLst/>
          <a:ahLst/>
          <a:cxnLst/>
          <a:rect l="0" t="0" r="0" b="0"/>
          <a:pathLst>
            <a:path>
              <a:moveTo>
                <a:pt x="0" y="0"/>
              </a:moveTo>
              <a:lnTo>
                <a:pt x="0" y="493473"/>
              </a:lnTo>
              <a:lnTo>
                <a:pt x="285071" y="4934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94D9EB-7F02-4A56-B048-94066AB96D94}">
      <dsp:nvSpPr>
        <dsp:cNvPr id="0" name=""/>
        <dsp:cNvSpPr/>
      </dsp:nvSpPr>
      <dsp:spPr>
        <a:xfrm>
          <a:off x="951824" y="583702"/>
          <a:ext cx="3160711" cy="211512"/>
        </a:xfrm>
        <a:custGeom>
          <a:avLst/>
          <a:gdLst/>
          <a:ahLst/>
          <a:cxnLst/>
          <a:rect l="0" t="0" r="0" b="0"/>
          <a:pathLst>
            <a:path>
              <a:moveTo>
                <a:pt x="3160711" y="0"/>
              </a:moveTo>
              <a:lnTo>
                <a:pt x="3160711" y="98871"/>
              </a:lnTo>
              <a:lnTo>
                <a:pt x="0" y="98871"/>
              </a:lnTo>
              <a:lnTo>
                <a:pt x="0" y="211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A02D03-A445-4145-8B47-6A85DCF8BCDB}">
      <dsp:nvSpPr>
        <dsp:cNvPr id="0" name=""/>
        <dsp:cNvSpPr/>
      </dsp:nvSpPr>
      <dsp:spPr>
        <a:xfrm>
          <a:off x="2511078" y="47317"/>
          <a:ext cx="3202913" cy="53638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Medical Sciences Division</a:t>
          </a:r>
          <a:endParaRPr lang="en-GB" sz="1800" b="1" kern="1200" dirty="0"/>
        </a:p>
      </dsp:txBody>
      <dsp:txXfrm>
        <a:off x="2511078" y="47317"/>
        <a:ext cx="3202913" cy="536384"/>
      </dsp:txXfrm>
    </dsp:sp>
    <dsp:sp modelId="{7DFE5D97-04E7-497E-B85F-032F25913B4A}">
      <dsp:nvSpPr>
        <dsp:cNvPr id="0" name=""/>
        <dsp:cNvSpPr/>
      </dsp:nvSpPr>
      <dsp:spPr>
        <a:xfrm>
          <a:off x="1587" y="795214"/>
          <a:ext cx="1900475" cy="950237"/>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Calibri" panose="020F0502020204030204" pitchFamily="34" charset="0"/>
            </a:rPr>
            <a:t>Nuffield Department of Population Health</a:t>
          </a:r>
          <a:endParaRPr lang="en-GB" sz="1400" b="1" kern="1200" dirty="0">
            <a:latin typeface="Calibri" panose="020F0502020204030204" pitchFamily="34" charset="0"/>
          </a:endParaRPr>
        </a:p>
      </dsp:txBody>
      <dsp:txXfrm>
        <a:off x="1587" y="795214"/>
        <a:ext cx="1900475" cy="950237"/>
      </dsp:txXfrm>
    </dsp:sp>
    <dsp:sp modelId="{E2BB2BF4-8E2D-4BDF-A540-28610C563463}">
      <dsp:nvSpPr>
        <dsp:cNvPr id="0" name=""/>
        <dsp:cNvSpPr/>
      </dsp:nvSpPr>
      <dsp:spPr>
        <a:xfrm>
          <a:off x="476706" y="1970734"/>
          <a:ext cx="1072769" cy="53638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latin typeface="Calibri" panose="020F0502020204030204" pitchFamily="34" charset="0"/>
            </a:rPr>
            <a:t>NPEU</a:t>
          </a:r>
          <a:endParaRPr lang="en-GB" sz="1200" b="1" kern="1200" dirty="0">
            <a:latin typeface="Calibri" panose="020F0502020204030204" pitchFamily="34" charset="0"/>
          </a:endParaRPr>
        </a:p>
      </dsp:txBody>
      <dsp:txXfrm>
        <a:off x="476706" y="1970734"/>
        <a:ext cx="1072769" cy="536384"/>
      </dsp:txXfrm>
    </dsp:sp>
    <dsp:sp modelId="{18574C9F-F148-4165-8CF9-AA6B2F4A06EB}">
      <dsp:nvSpPr>
        <dsp:cNvPr id="0" name=""/>
        <dsp:cNvSpPr/>
      </dsp:nvSpPr>
      <dsp:spPr>
        <a:xfrm>
          <a:off x="476706" y="2732400"/>
          <a:ext cx="1072769" cy="53638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err="1" smtClean="0">
              <a:latin typeface="Calibri" panose="020F0502020204030204" pitchFamily="34" charset="0"/>
            </a:rPr>
            <a:t>CTSU</a:t>
          </a:r>
          <a:endParaRPr lang="en-GB" sz="1200" b="1" kern="1200" dirty="0">
            <a:latin typeface="Calibri" panose="020F0502020204030204" pitchFamily="34" charset="0"/>
          </a:endParaRPr>
        </a:p>
      </dsp:txBody>
      <dsp:txXfrm>
        <a:off x="476706" y="2732400"/>
        <a:ext cx="1072769" cy="536384"/>
      </dsp:txXfrm>
    </dsp:sp>
    <dsp:sp modelId="{1F5E4F26-BD20-4532-B8B6-5FCC4B2DDDE3}">
      <dsp:nvSpPr>
        <dsp:cNvPr id="0" name=""/>
        <dsp:cNvSpPr/>
      </dsp:nvSpPr>
      <dsp:spPr>
        <a:xfrm>
          <a:off x="476706" y="3494066"/>
          <a:ext cx="1072769" cy="53638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err="1" smtClean="0">
              <a:latin typeface="Calibri" panose="020F0502020204030204" pitchFamily="34" charset="0"/>
            </a:rPr>
            <a:t>CEU</a:t>
          </a:r>
          <a:endParaRPr lang="en-GB" sz="1200" b="1" kern="1200" dirty="0">
            <a:latin typeface="Calibri" panose="020F0502020204030204" pitchFamily="34" charset="0"/>
          </a:endParaRPr>
        </a:p>
      </dsp:txBody>
      <dsp:txXfrm>
        <a:off x="476706" y="3494066"/>
        <a:ext cx="1072769" cy="536384"/>
      </dsp:txXfrm>
    </dsp:sp>
    <dsp:sp modelId="{DE10E6C3-2A15-4015-891E-6CB00A6F54C3}">
      <dsp:nvSpPr>
        <dsp:cNvPr id="0" name=""/>
        <dsp:cNvSpPr/>
      </dsp:nvSpPr>
      <dsp:spPr>
        <a:xfrm>
          <a:off x="2127343" y="795214"/>
          <a:ext cx="1900475" cy="950237"/>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Calibri" panose="020F0502020204030204" pitchFamily="34" charset="0"/>
            </a:rPr>
            <a:t>Nuffield Department of Orthopaedics, Rheumatology and Musculoskeletal Sciences</a:t>
          </a:r>
          <a:endParaRPr lang="en-GB" sz="1400" b="1" kern="1200" dirty="0">
            <a:latin typeface="Calibri" panose="020F0502020204030204" pitchFamily="34" charset="0"/>
          </a:endParaRPr>
        </a:p>
      </dsp:txBody>
      <dsp:txXfrm>
        <a:off x="2127343" y="795214"/>
        <a:ext cx="1900475" cy="950237"/>
      </dsp:txXfrm>
    </dsp:sp>
    <dsp:sp modelId="{CF3E282F-74DC-47A2-A79D-96AB572E2F76}">
      <dsp:nvSpPr>
        <dsp:cNvPr id="0" name=""/>
        <dsp:cNvSpPr/>
      </dsp:nvSpPr>
      <dsp:spPr>
        <a:xfrm>
          <a:off x="2602462" y="1970734"/>
          <a:ext cx="1072769" cy="53638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err="1" smtClean="0">
              <a:latin typeface="Calibri" panose="020F0502020204030204" pitchFamily="34" charset="0"/>
            </a:rPr>
            <a:t>OCTRU</a:t>
          </a:r>
          <a:endParaRPr lang="en-GB" sz="1200" b="1" kern="1200" dirty="0">
            <a:latin typeface="Calibri" panose="020F0502020204030204" pitchFamily="34" charset="0"/>
          </a:endParaRPr>
        </a:p>
      </dsp:txBody>
      <dsp:txXfrm>
        <a:off x="2602462" y="1970734"/>
        <a:ext cx="1072769" cy="536384"/>
      </dsp:txXfrm>
    </dsp:sp>
    <dsp:sp modelId="{8B2D4581-20B0-4244-8CAB-5E3F56CDE5CB}">
      <dsp:nvSpPr>
        <dsp:cNvPr id="0" name=""/>
        <dsp:cNvSpPr/>
      </dsp:nvSpPr>
      <dsp:spPr>
        <a:xfrm>
          <a:off x="2602462" y="2732400"/>
          <a:ext cx="1072769" cy="53638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err="1" smtClean="0">
              <a:latin typeface="Calibri" panose="020F0502020204030204" pitchFamily="34" charset="0"/>
            </a:rPr>
            <a:t>CSM</a:t>
          </a:r>
          <a:endParaRPr lang="en-GB" sz="1200" b="1" kern="1200" dirty="0">
            <a:latin typeface="Calibri" panose="020F0502020204030204" pitchFamily="34" charset="0"/>
          </a:endParaRPr>
        </a:p>
      </dsp:txBody>
      <dsp:txXfrm>
        <a:off x="2602462" y="2732400"/>
        <a:ext cx="1072769" cy="536384"/>
      </dsp:txXfrm>
    </dsp:sp>
    <dsp:sp modelId="{5DD25D89-0541-4B22-973B-92930A970CC3}">
      <dsp:nvSpPr>
        <dsp:cNvPr id="0" name=""/>
        <dsp:cNvSpPr/>
      </dsp:nvSpPr>
      <dsp:spPr>
        <a:xfrm>
          <a:off x="2602462" y="3494066"/>
          <a:ext cx="1072769" cy="53638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latin typeface="Calibri" panose="020F0502020204030204" pitchFamily="34" charset="0"/>
            </a:rPr>
            <a:t>SITU</a:t>
          </a:r>
          <a:endParaRPr lang="en-GB" sz="1200" b="1" kern="1200" dirty="0">
            <a:latin typeface="Calibri" panose="020F0502020204030204" pitchFamily="34" charset="0"/>
          </a:endParaRPr>
        </a:p>
      </dsp:txBody>
      <dsp:txXfrm>
        <a:off x="2602462" y="3494066"/>
        <a:ext cx="1072769" cy="536384"/>
      </dsp:txXfrm>
    </dsp:sp>
    <dsp:sp modelId="{D9339633-84A5-4B1E-A3BB-3217C9C8BD91}">
      <dsp:nvSpPr>
        <dsp:cNvPr id="0" name=""/>
        <dsp:cNvSpPr/>
      </dsp:nvSpPr>
      <dsp:spPr>
        <a:xfrm>
          <a:off x="4253100" y="795214"/>
          <a:ext cx="1900475" cy="950237"/>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Calibri" panose="020F0502020204030204" pitchFamily="34" charset="0"/>
            </a:rPr>
            <a:t>Nuffield Department of Primary Care Health Sciences</a:t>
          </a:r>
          <a:endParaRPr lang="en-GB" sz="1400" b="1" kern="1200" dirty="0">
            <a:latin typeface="Calibri" panose="020F0502020204030204" pitchFamily="34" charset="0"/>
          </a:endParaRPr>
        </a:p>
      </dsp:txBody>
      <dsp:txXfrm>
        <a:off x="4253100" y="795214"/>
        <a:ext cx="1900475" cy="950237"/>
      </dsp:txXfrm>
    </dsp:sp>
    <dsp:sp modelId="{832FE241-3C71-48DA-888F-A18674BCD0C5}">
      <dsp:nvSpPr>
        <dsp:cNvPr id="0" name=""/>
        <dsp:cNvSpPr/>
      </dsp:nvSpPr>
      <dsp:spPr>
        <a:xfrm>
          <a:off x="4728219" y="1970734"/>
          <a:ext cx="1072769" cy="53638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latin typeface="Calibri" panose="020F0502020204030204" pitchFamily="34" charset="0"/>
            </a:rPr>
            <a:t>Medical Statistics Group</a:t>
          </a:r>
          <a:endParaRPr lang="en-GB" sz="1200" b="1" kern="1200" dirty="0">
            <a:latin typeface="Calibri" panose="020F0502020204030204" pitchFamily="34" charset="0"/>
          </a:endParaRPr>
        </a:p>
      </dsp:txBody>
      <dsp:txXfrm>
        <a:off x="4728219" y="1970734"/>
        <a:ext cx="1072769" cy="536384"/>
      </dsp:txXfrm>
    </dsp:sp>
    <dsp:sp modelId="{AFC4134F-DCCD-415D-972D-534CF987F3ED}">
      <dsp:nvSpPr>
        <dsp:cNvPr id="0" name=""/>
        <dsp:cNvSpPr/>
      </dsp:nvSpPr>
      <dsp:spPr>
        <a:xfrm>
          <a:off x="4728219" y="2732400"/>
          <a:ext cx="1072769" cy="53638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latin typeface="Calibri" panose="020F0502020204030204" pitchFamily="34" charset="0"/>
            </a:rPr>
            <a:t>PHC CTU</a:t>
          </a:r>
          <a:endParaRPr lang="en-GB" sz="1200" b="1" kern="1200" dirty="0">
            <a:latin typeface="Calibri" panose="020F0502020204030204" pitchFamily="34" charset="0"/>
          </a:endParaRPr>
        </a:p>
      </dsp:txBody>
      <dsp:txXfrm>
        <a:off x="4728219" y="2732400"/>
        <a:ext cx="1072769" cy="536384"/>
      </dsp:txXfrm>
    </dsp:sp>
    <dsp:sp modelId="{026E1D32-F92D-4A03-B416-7267EA86D53A}">
      <dsp:nvSpPr>
        <dsp:cNvPr id="0" name=""/>
        <dsp:cNvSpPr/>
      </dsp:nvSpPr>
      <dsp:spPr>
        <a:xfrm>
          <a:off x="6378857" y="795214"/>
          <a:ext cx="1900475" cy="950237"/>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Calibri" panose="020F0502020204030204" pitchFamily="34" charset="0"/>
            </a:rPr>
            <a:t>Radcliffe Department of Medicine</a:t>
          </a:r>
          <a:endParaRPr lang="en-GB" sz="1400" b="1" kern="1200" dirty="0">
            <a:latin typeface="Calibri" panose="020F0502020204030204" pitchFamily="34" charset="0"/>
          </a:endParaRPr>
        </a:p>
      </dsp:txBody>
      <dsp:txXfrm>
        <a:off x="6378857" y="795214"/>
        <a:ext cx="1900475" cy="950237"/>
      </dsp:txXfrm>
    </dsp:sp>
    <dsp:sp modelId="{4C404A14-413C-4EF1-8494-D34AF94655B1}">
      <dsp:nvSpPr>
        <dsp:cNvPr id="0" name=""/>
        <dsp:cNvSpPr/>
      </dsp:nvSpPr>
      <dsp:spPr>
        <a:xfrm>
          <a:off x="6853976" y="1970734"/>
          <a:ext cx="1072769" cy="53638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err="1" smtClean="0">
              <a:latin typeface="Calibri" panose="020F0502020204030204" pitchFamily="34" charset="0"/>
            </a:rPr>
            <a:t>DTU</a:t>
          </a:r>
          <a:endParaRPr lang="en-GB" sz="1200" b="1" kern="1200" dirty="0">
            <a:latin typeface="Calibri" panose="020F0502020204030204" pitchFamily="34" charset="0"/>
          </a:endParaRPr>
        </a:p>
      </dsp:txBody>
      <dsp:txXfrm>
        <a:off x="6853976" y="1970734"/>
        <a:ext cx="1072769" cy="5363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72" cy="497603"/>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sz="quarter" idx="1"/>
          </p:nvPr>
        </p:nvSpPr>
        <p:spPr>
          <a:xfrm>
            <a:off x="3857394" y="1"/>
            <a:ext cx="2949772" cy="497603"/>
          </a:xfrm>
          <a:prstGeom prst="rect">
            <a:avLst/>
          </a:prstGeom>
        </p:spPr>
        <p:txBody>
          <a:bodyPr vert="horz" lIns="91577" tIns="45789" rIns="91577" bIns="45789" rtlCol="0"/>
          <a:lstStyle>
            <a:lvl1pPr algn="r">
              <a:defRPr sz="1200"/>
            </a:lvl1pPr>
          </a:lstStyle>
          <a:p>
            <a:fld id="{09094CD3-86A8-45F0-971F-7605B42F9F54}" type="datetimeFigureOut">
              <a:rPr lang="en-GB" smtClean="0"/>
              <a:t>13/02/2018</a:t>
            </a:fld>
            <a:endParaRPr lang="en-GB"/>
          </a:p>
        </p:txBody>
      </p:sp>
      <p:sp>
        <p:nvSpPr>
          <p:cNvPr id="4" name="Footer Placeholder 3"/>
          <p:cNvSpPr>
            <a:spLocks noGrp="1"/>
          </p:cNvSpPr>
          <p:nvPr>
            <p:ph type="ftr" sz="quarter" idx="2"/>
          </p:nvPr>
        </p:nvSpPr>
        <p:spPr>
          <a:xfrm>
            <a:off x="1" y="9441734"/>
            <a:ext cx="2949772" cy="497602"/>
          </a:xfrm>
          <a:prstGeom prst="rect">
            <a:avLst/>
          </a:prstGeom>
        </p:spPr>
        <p:txBody>
          <a:bodyPr vert="horz" lIns="91577" tIns="45789" rIns="91577" bIns="45789" rtlCol="0" anchor="b"/>
          <a:lstStyle>
            <a:lvl1pPr algn="l">
              <a:defRPr sz="1200"/>
            </a:lvl1pPr>
          </a:lstStyle>
          <a:p>
            <a:endParaRPr lang="en-GB"/>
          </a:p>
        </p:txBody>
      </p:sp>
      <p:sp>
        <p:nvSpPr>
          <p:cNvPr id="5" name="Slide Number Placeholder 4"/>
          <p:cNvSpPr>
            <a:spLocks noGrp="1"/>
          </p:cNvSpPr>
          <p:nvPr>
            <p:ph type="sldNum" sz="quarter" idx="3"/>
          </p:nvPr>
        </p:nvSpPr>
        <p:spPr>
          <a:xfrm>
            <a:off x="3857394" y="9441734"/>
            <a:ext cx="2949772" cy="497602"/>
          </a:xfrm>
          <a:prstGeom prst="rect">
            <a:avLst/>
          </a:prstGeom>
        </p:spPr>
        <p:txBody>
          <a:bodyPr vert="horz" lIns="91577" tIns="45789" rIns="91577" bIns="45789" rtlCol="0" anchor="b"/>
          <a:lstStyle>
            <a:lvl1pPr algn="r">
              <a:defRPr sz="1200"/>
            </a:lvl1pPr>
          </a:lstStyle>
          <a:p>
            <a:fld id="{A2355522-8E2D-4283-882A-D98917736A9E}" type="slidenum">
              <a:rPr lang="en-GB" smtClean="0"/>
              <a:t>‹#›</a:t>
            </a:fld>
            <a:endParaRPr lang="en-GB"/>
          </a:p>
        </p:txBody>
      </p:sp>
    </p:spTree>
    <p:extLst>
      <p:ext uri="{BB962C8B-B14F-4D97-AF65-F5344CB8AC3E}">
        <p14:creationId xmlns:p14="http://schemas.microsoft.com/office/powerpoint/2010/main" val="635278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6738" y="0"/>
            <a:ext cx="2950475" cy="497046"/>
          </a:xfrm>
          <a:prstGeom prst="rect">
            <a:avLst/>
          </a:prstGeom>
        </p:spPr>
        <p:txBody>
          <a:bodyPr vert="horz" lIns="91577" tIns="45789" rIns="91577" bIns="45789" rtlCol="0"/>
          <a:lstStyle>
            <a:lvl1pPr algn="r">
              <a:defRPr sz="1200"/>
            </a:lvl1pPr>
          </a:lstStyle>
          <a:p>
            <a:fld id="{2899E5A2-2A96-432D-930D-49EE3FB27673}" type="datetimeFigureOut">
              <a:rPr lang="en-GB" smtClean="0"/>
              <a:t>13/02/2018</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3"/>
            <a:ext cx="2950475" cy="497046"/>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3"/>
            <a:ext cx="2950475" cy="497046"/>
          </a:xfrm>
          <a:prstGeom prst="rect">
            <a:avLst/>
          </a:prstGeom>
        </p:spPr>
        <p:txBody>
          <a:bodyPr vert="horz" lIns="91577" tIns="45789" rIns="91577" bIns="45789" rtlCol="0" anchor="b"/>
          <a:lstStyle>
            <a:lvl1pPr algn="r">
              <a:defRPr sz="1200"/>
            </a:lvl1pPr>
          </a:lstStyle>
          <a:p>
            <a:fld id="{5404983D-6435-4E3E-8C53-839614B9A4CC}" type="slidenum">
              <a:rPr lang="en-GB" smtClean="0"/>
              <a:t>‹#›</a:t>
            </a:fld>
            <a:endParaRPr lang="en-GB"/>
          </a:p>
        </p:txBody>
      </p:sp>
    </p:spTree>
    <p:extLst>
      <p:ext uri="{BB962C8B-B14F-4D97-AF65-F5344CB8AC3E}">
        <p14:creationId xmlns:p14="http://schemas.microsoft.com/office/powerpoint/2010/main" val="10745606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04983D-6435-4E3E-8C53-839614B9A4CC}" type="slidenum">
              <a:rPr lang="en-GB" smtClean="0"/>
              <a:t>1</a:t>
            </a:fld>
            <a:endParaRPr lang="en-GB"/>
          </a:p>
        </p:txBody>
      </p:sp>
    </p:spTree>
    <p:extLst>
      <p:ext uri="{BB962C8B-B14F-4D97-AF65-F5344CB8AC3E}">
        <p14:creationId xmlns:p14="http://schemas.microsoft.com/office/powerpoint/2010/main" val="558489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04983D-6435-4E3E-8C53-839614B9A4CC}" type="slidenum">
              <a:rPr lang="en-GB" smtClean="0"/>
              <a:t>10</a:t>
            </a:fld>
            <a:endParaRPr lang="en-GB"/>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5233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04983D-6435-4E3E-8C53-839614B9A4CC}" type="slidenum">
              <a:rPr lang="en-GB" smtClean="0"/>
              <a:t>11</a:t>
            </a:fld>
            <a:endParaRPr lang="en-GB"/>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52332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742" y="4754128"/>
            <a:ext cx="5447030" cy="4473416"/>
          </a:xfrm>
        </p:spPr>
        <p:txBody>
          <a:bodyPr/>
          <a:lstStyle/>
          <a:p>
            <a:pPr marL="228600" indent="-228600">
              <a:buFont typeface="+mj-lt"/>
              <a:buAutoNum type="arabicParenR"/>
            </a:pPr>
            <a:endParaRPr lang="en-GB" dirty="0"/>
          </a:p>
        </p:txBody>
      </p:sp>
      <p:sp>
        <p:nvSpPr>
          <p:cNvPr id="4" name="Slide Number Placeholder 3"/>
          <p:cNvSpPr>
            <a:spLocks noGrp="1"/>
          </p:cNvSpPr>
          <p:nvPr>
            <p:ph type="sldNum" sz="quarter" idx="10"/>
          </p:nvPr>
        </p:nvSpPr>
        <p:spPr/>
        <p:txBody>
          <a:bodyPr/>
          <a:lstStyle/>
          <a:p>
            <a:fld id="{5404983D-6435-4E3E-8C53-839614B9A4CC}" type="slidenum">
              <a:rPr lang="en-GB" smtClean="0"/>
              <a:t>12</a:t>
            </a:fld>
            <a:endParaRPr lang="en-GB"/>
          </a:p>
        </p:txBody>
      </p:sp>
    </p:spTree>
    <p:extLst>
      <p:ext uri="{BB962C8B-B14F-4D97-AF65-F5344CB8AC3E}">
        <p14:creationId xmlns:p14="http://schemas.microsoft.com/office/powerpoint/2010/main" val="65233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742" y="4754128"/>
            <a:ext cx="5447030" cy="4473416"/>
          </a:xfrm>
        </p:spPr>
        <p:txBody>
          <a:bodyPr/>
          <a:lstStyle/>
          <a:p>
            <a:pPr marL="228600" indent="-228600">
              <a:buFont typeface="+mj-lt"/>
              <a:buAutoNum type="arabicParenR"/>
            </a:pPr>
            <a:endParaRPr lang="en-GB" dirty="0"/>
          </a:p>
        </p:txBody>
      </p:sp>
      <p:sp>
        <p:nvSpPr>
          <p:cNvPr id="4" name="Slide Number Placeholder 3"/>
          <p:cNvSpPr>
            <a:spLocks noGrp="1"/>
          </p:cNvSpPr>
          <p:nvPr>
            <p:ph type="sldNum" sz="quarter" idx="10"/>
          </p:nvPr>
        </p:nvSpPr>
        <p:spPr/>
        <p:txBody>
          <a:bodyPr/>
          <a:lstStyle/>
          <a:p>
            <a:fld id="{5404983D-6435-4E3E-8C53-839614B9A4CC}" type="slidenum">
              <a:rPr lang="en-GB" smtClean="0"/>
              <a:t>13</a:t>
            </a:fld>
            <a:endParaRPr lang="en-GB"/>
          </a:p>
        </p:txBody>
      </p:sp>
    </p:spTree>
    <p:extLst>
      <p:ext uri="{BB962C8B-B14F-4D97-AF65-F5344CB8AC3E}">
        <p14:creationId xmlns:p14="http://schemas.microsoft.com/office/powerpoint/2010/main" val="652332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742" y="4754128"/>
            <a:ext cx="5447030" cy="4473416"/>
          </a:xfrm>
        </p:spPr>
        <p:txBody>
          <a:bodyPr/>
          <a:lstStyle/>
          <a:p>
            <a:pPr marL="228600" indent="-228600">
              <a:buFont typeface="+mj-lt"/>
              <a:buAutoNum type="arabicParenR"/>
            </a:pPr>
            <a:endParaRPr lang="en-GB" dirty="0"/>
          </a:p>
        </p:txBody>
      </p:sp>
      <p:sp>
        <p:nvSpPr>
          <p:cNvPr id="4" name="Slide Number Placeholder 3"/>
          <p:cNvSpPr>
            <a:spLocks noGrp="1"/>
          </p:cNvSpPr>
          <p:nvPr>
            <p:ph type="sldNum" sz="quarter" idx="10"/>
          </p:nvPr>
        </p:nvSpPr>
        <p:spPr/>
        <p:txBody>
          <a:bodyPr/>
          <a:lstStyle/>
          <a:p>
            <a:fld id="{5404983D-6435-4E3E-8C53-839614B9A4CC}" type="slidenum">
              <a:rPr lang="en-GB" smtClean="0"/>
              <a:t>14</a:t>
            </a:fld>
            <a:endParaRPr lang="en-GB"/>
          </a:p>
        </p:txBody>
      </p:sp>
    </p:spTree>
    <p:extLst>
      <p:ext uri="{BB962C8B-B14F-4D97-AF65-F5344CB8AC3E}">
        <p14:creationId xmlns:p14="http://schemas.microsoft.com/office/powerpoint/2010/main" val="65233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742" y="4754128"/>
            <a:ext cx="5447030" cy="4473416"/>
          </a:xfrm>
        </p:spPr>
        <p:txBody>
          <a:bodyPr/>
          <a:lstStyle/>
          <a:p>
            <a:pPr marL="228600" indent="-228600">
              <a:buFont typeface="+mj-lt"/>
              <a:buAutoNum type="arabicParenR"/>
            </a:pPr>
            <a:endParaRPr lang="en-GB" dirty="0"/>
          </a:p>
        </p:txBody>
      </p:sp>
      <p:sp>
        <p:nvSpPr>
          <p:cNvPr id="4" name="Slide Number Placeholder 3"/>
          <p:cNvSpPr>
            <a:spLocks noGrp="1"/>
          </p:cNvSpPr>
          <p:nvPr>
            <p:ph type="sldNum" sz="quarter" idx="10"/>
          </p:nvPr>
        </p:nvSpPr>
        <p:spPr/>
        <p:txBody>
          <a:bodyPr/>
          <a:lstStyle/>
          <a:p>
            <a:fld id="{5404983D-6435-4E3E-8C53-839614B9A4CC}" type="slidenum">
              <a:rPr lang="en-GB" smtClean="0"/>
              <a:t>15</a:t>
            </a:fld>
            <a:endParaRPr lang="en-GB"/>
          </a:p>
        </p:txBody>
      </p:sp>
    </p:spTree>
    <p:extLst>
      <p:ext uri="{BB962C8B-B14F-4D97-AF65-F5344CB8AC3E}">
        <p14:creationId xmlns:p14="http://schemas.microsoft.com/office/powerpoint/2010/main" val="652332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04983D-6435-4E3E-8C53-839614B9A4CC}" type="slidenum">
              <a:rPr lang="en-GB" smtClean="0"/>
              <a:t>16</a:t>
            </a:fld>
            <a:endParaRPr lang="en-GB"/>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52332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04983D-6435-4E3E-8C53-839614B9A4CC}" type="slidenum">
              <a:rPr lang="en-GB" smtClean="0"/>
              <a:t>17</a:t>
            </a:fld>
            <a:endParaRPr lang="en-GB"/>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5233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22313"/>
            <a:ext cx="4970462" cy="3727450"/>
          </a:xfrm>
        </p:spPr>
      </p:sp>
      <p:sp>
        <p:nvSpPr>
          <p:cNvPr id="4" name="Slide Number Placeholder 3"/>
          <p:cNvSpPr>
            <a:spLocks noGrp="1"/>
          </p:cNvSpPr>
          <p:nvPr>
            <p:ph type="sldNum" sz="quarter" idx="10"/>
          </p:nvPr>
        </p:nvSpPr>
        <p:spPr/>
        <p:txBody>
          <a:bodyPr/>
          <a:lstStyle/>
          <a:p>
            <a:fld id="{5404983D-6435-4E3E-8C53-839614B9A4CC}" type="slidenum">
              <a:rPr lang="en-GB" smtClean="0"/>
              <a:t>2</a:t>
            </a:fld>
            <a:endParaRPr lang="en-GB"/>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5233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04983D-6435-4E3E-8C53-839614B9A4CC}" type="slidenum">
              <a:rPr lang="en-GB" smtClean="0"/>
              <a:t>3</a:t>
            </a:fld>
            <a:endParaRPr lang="en-GB"/>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5233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04983D-6435-4E3E-8C53-839614B9A4CC}" type="slidenum">
              <a:rPr lang="en-GB" smtClean="0"/>
              <a:t>4</a:t>
            </a:fld>
            <a:endParaRPr lang="en-GB"/>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3021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04983D-6435-4E3E-8C53-839614B9A4CC}" type="slidenum">
              <a:rPr lang="en-GB" smtClean="0"/>
              <a:t>5</a:t>
            </a:fld>
            <a:endParaRPr lang="en-GB"/>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543681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04983D-6435-4E3E-8C53-839614B9A4CC}" type="slidenum">
              <a:rPr lang="en-GB" smtClean="0"/>
              <a:t>6</a:t>
            </a:fld>
            <a:endParaRPr lang="en-GB"/>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4368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04983D-6435-4E3E-8C53-839614B9A4CC}" type="slidenum">
              <a:rPr lang="en-GB" smtClean="0"/>
              <a:t>7</a:t>
            </a:fld>
            <a:endParaRPr lang="en-GB"/>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5233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04983D-6435-4E3E-8C53-839614B9A4CC}" type="slidenum">
              <a:rPr lang="en-GB" smtClean="0"/>
              <a:t>8</a:t>
            </a:fld>
            <a:endParaRPr lang="en-GB"/>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5233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04983D-6435-4E3E-8C53-839614B9A4CC}" type="slidenum">
              <a:rPr lang="en-GB" smtClean="0"/>
              <a:t>9</a:t>
            </a:fld>
            <a:endParaRPr lang="en-GB"/>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5749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48AEA355-BBAA-43A0-94CA-CEDB811BA7F9}" type="datetimeFigureOut">
              <a:rPr lang="en-US" smtClean="0"/>
              <a:t>2/13/2018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8A4CB53-8B82-450E-A49D-331AE3582CF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8AEA355-BBAA-43A0-94CA-CEDB811BA7F9}" type="datetimeFigureOut">
              <a:rPr lang="en-US" smtClean="0"/>
              <a:t>2/13/2018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8A4CB53-8B82-450E-A49D-331AE3582CF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8AEA355-BBAA-43A0-94CA-CEDB811BA7F9}" type="datetimeFigureOut">
              <a:rPr lang="en-US" smtClean="0"/>
              <a:t>2/13/2018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8A4CB53-8B82-450E-A49D-331AE3582CF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8AEA355-BBAA-43A0-94CA-CEDB811BA7F9}" type="datetimeFigureOut">
              <a:rPr lang="en-US" smtClean="0"/>
              <a:t>2/13/2018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8A4CB53-8B82-450E-A49D-331AE3582CF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8AEA355-BBAA-43A0-94CA-CEDB811BA7F9}" type="datetimeFigureOut">
              <a:rPr lang="en-US" smtClean="0"/>
              <a:t>2/13/2018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8A4CB53-8B82-450E-A49D-331AE3582CF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48AEA355-BBAA-43A0-94CA-CEDB811BA7F9}" type="datetimeFigureOut">
              <a:rPr lang="en-US" smtClean="0"/>
              <a:t>2/13/2018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8A4CB53-8B82-450E-A49D-331AE3582CF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48AEA355-BBAA-43A0-94CA-CEDB811BA7F9}" type="datetimeFigureOut">
              <a:rPr lang="en-US" smtClean="0"/>
              <a:t>2/13/2018</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E8A4CB53-8B82-450E-A49D-331AE3582CF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8AEA355-BBAA-43A0-94CA-CEDB811BA7F9}" type="datetimeFigureOut">
              <a:rPr lang="en-US" smtClean="0"/>
              <a:t>2/13/2018</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8A4CB53-8B82-450E-A49D-331AE3582CF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8AEA355-BBAA-43A0-94CA-CEDB811BA7F9}" type="datetimeFigureOut">
              <a:rPr lang="en-US" smtClean="0"/>
              <a:t>2/13/2018</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E8A4CB53-8B82-450E-A49D-331AE3582CF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AEA355-BBAA-43A0-94CA-CEDB811BA7F9}" type="datetimeFigureOut">
              <a:rPr lang="en-US" smtClean="0"/>
              <a:t>2/13/2018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8A4CB53-8B82-450E-A49D-331AE3582CF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AEA355-BBAA-43A0-94CA-CEDB811BA7F9}" type="datetimeFigureOut">
              <a:rPr lang="en-US" smtClean="0"/>
              <a:t>2/13/2018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8A4CB53-8B82-450E-A49D-331AE3582CF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8AEA355-BBAA-43A0-94CA-CEDB811BA7F9}" type="datetimeFigureOut">
              <a:rPr lang="en-US" smtClean="0"/>
              <a:t>2/13/2018</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8A4CB53-8B82-450E-A49D-331AE3582CF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17919" y="116632"/>
            <a:ext cx="8746569" cy="6552728"/>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bwMode="auto">
          <a:xfrm>
            <a:off x="409292" y="2564904"/>
            <a:ext cx="8429190" cy="21899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spcBef>
                <a:spcPts val="0"/>
              </a:spcBef>
              <a:spcAft>
                <a:spcPts val="0"/>
              </a:spcAft>
            </a:pPr>
            <a:r>
              <a:rPr lang="en-US" altLang="en-US" sz="7200" b="1" dirty="0" smtClean="0">
                <a:solidFill>
                  <a:srgbClr val="002060"/>
                </a:solidFill>
                <a:latin typeface="Calibri" pitchFamily="34" charset="0"/>
                <a:ea typeface="Calibri" pitchFamily="34" charset="0"/>
                <a:cs typeface="Calibri" pitchFamily="34" charset="0"/>
              </a:rPr>
              <a:t>OXSTAT Meeting</a:t>
            </a:r>
          </a:p>
          <a:p>
            <a:pPr>
              <a:spcBef>
                <a:spcPts val="1200"/>
              </a:spcBef>
              <a:spcAft>
                <a:spcPts val="1200"/>
              </a:spcAft>
            </a:pPr>
            <a:endParaRPr lang="en-US" altLang="en-US" sz="4000" b="1" dirty="0" smtClean="0">
              <a:solidFill>
                <a:srgbClr val="006C68"/>
              </a:solidFill>
              <a:latin typeface="Calibri" pitchFamily="34" charset="0"/>
              <a:ea typeface="Calibri" pitchFamily="34" charset="0"/>
              <a:cs typeface="Calibri" pitchFamily="34" charset="0"/>
            </a:endParaRPr>
          </a:p>
        </p:txBody>
      </p:sp>
      <p:pic>
        <p:nvPicPr>
          <p:cNvPr id="7" name="Picture 2" descr="G:\OXSTAT\Logo Pack\Screen\The Ox Stat Net-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836711"/>
            <a:ext cx="2664296" cy="1369673"/>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bwMode="auto">
          <a:xfrm>
            <a:off x="1419605" y="3022649"/>
            <a:ext cx="6552728" cy="1414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endParaRPr lang="en-GB" altLang="en-US" sz="2800" b="1" kern="0" dirty="0" smtClean="0">
              <a:latin typeface="Calibri" pitchFamily="34" charset="0"/>
              <a:ea typeface="Calibri" pitchFamily="34" charset="0"/>
              <a:cs typeface="Calibri" pitchFamily="34" charset="0"/>
            </a:endParaRPr>
          </a:p>
          <a:p>
            <a:pPr marL="0" indent="0" algn="ctr">
              <a:buNone/>
            </a:pPr>
            <a:endParaRPr lang="en-GB" altLang="en-US" sz="2800" b="1" kern="0" dirty="0">
              <a:latin typeface="Calibri" pitchFamily="34" charset="0"/>
              <a:ea typeface="Calibri" pitchFamily="34" charset="0"/>
              <a:cs typeface="Calibri" pitchFamily="34" charset="0"/>
            </a:endParaRPr>
          </a:p>
          <a:p>
            <a:pPr marL="0" indent="0" algn="ctr">
              <a:buNone/>
            </a:pPr>
            <a:r>
              <a:rPr lang="en-GB" altLang="en-US" sz="2400" b="1" kern="0" dirty="0" smtClean="0">
                <a:latin typeface="Calibri" pitchFamily="34" charset="0"/>
                <a:ea typeface="Calibri" pitchFamily="34" charset="0"/>
                <a:cs typeface="Calibri" pitchFamily="34" charset="0"/>
              </a:rPr>
              <a:t>Dr Louise Linsell, Senior Medical Statistician</a:t>
            </a:r>
            <a:endParaRPr lang="en-US" altLang="en-US" sz="2400" b="1" kern="0" dirty="0" smtClean="0">
              <a:latin typeface="Calibri" pitchFamily="34" charset="0"/>
              <a:ea typeface="Calibri" pitchFamily="34" charset="0"/>
              <a:cs typeface="Calibri" pitchFamily="34" charset="0"/>
            </a:endParaRPr>
          </a:p>
          <a:p>
            <a:pPr marL="0" indent="0" algn="ctr">
              <a:buNone/>
            </a:pPr>
            <a:r>
              <a:rPr lang="en-US" altLang="en-US" sz="2000" b="1" kern="0" dirty="0" smtClean="0">
                <a:latin typeface="Calibri" pitchFamily="34" charset="0"/>
                <a:ea typeface="Calibri" pitchFamily="34" charset="0"/>
                <a:cs typeface="Calibri" pitchFamily="34" charset="0"/>
              </a:rPr>
              <a:t>National Perinatal Epidemiology Unit </a:t>
            </a:r>
          </a:p>
          <a:p>
            <a:pPr marL="0" indent="0" algn="ctr">
              <a:buNone/>
            </a:pPr>
            <a:endParaRPr lang="en-GB" altLang="en-US" sz="2400" b="1" kern="0" dirty="0">
              <a:latin typeface="Calibri" pitchFamily="34" charset="0"/>
              <a:ea typeface="Calibri" pitchFamily="34" charset="0"/>
              <a:cs typeface="Calibri" pitchFamily="34" charset="0"/>
            </a:endParaRPr>
          </a:p>
          <a:p>
            <a:pPr marL="0" indent="0" algn="ctr">
              <a:buNone/>
            </a:pPr>
            <a:r>
              <a:rPr lang="en-GB" altLang="en-US" sz="2400" b="1" kern="0" dirty="0" smtClean="0">
                <a:latin typeface="Calibri" pitchFamily="34" charset="0"/>
                <a:ea typeface="Calibri" pitchFamily="34" charset="0"/>
                <a:cs typeface="Calibri" pitchFamily="34" charset="0"/>
              </a:rPr>
              <a:t>Primary Care CTU and Medical Statistics Group</a:t>
            </a:r>
            <a:endParaRPr lang="en-GB" altLang="en-US" sz="2400" b="1" kern="0" dirty="0">
              <a:latin typeface="Calibri" pitchFamily="34" charset="0"/>
              <a:ea typeface="Calibri" pitchFamily="34" charset="0"/>
              <a:cs typeface="Calibri" pitchFamily="34" charset="0"/>
            </a:endParaRPr>
          </a:p>
          <a:p>
            <a:pPr marL="0" indent="0" algn="ctr">
              <a:buNone/>
            </a:pPr>
            <a:r>
              <a:rPr lang="en-GB" altLang="en-US" sz="1800" b="1" kern="0" dirty="0" smtClean="0">
                <a:latin typeface="Calibri" pitchFamily="34" charset="0"/>
                <a:ea typeface="Calibri" pitchFamily="34" charset="0"/>
                <a:cs typeface="Calibri" pitchFamily="34" charset="0"/>
              </a:rPr>
              <a:t>12 February 2018</a:t>
            </a:r>
            <a:endParaRPr lang="en-US" altLang="en-US" sz="1800" b="1" kern="0" dirty="0" smtClean="0">
              <a:latin typeface="Calibri" pitchFamily="34" charset="0"/>
              <a:ea typeface="Calibri" pitchFamily="34" charset="0"/>
              <a:cs typeface="Calibri" pitchFamily="34" charset="0"/>
            </a:endParaRPr>
          </a:p>
          <a:p>
            <a:pPr marL="0" indent="0" algn="ctr">
              <a:buNone/>
            </a:pPr>
            <a:endParaRPr lang="en-US" altLang="en-US" sz="2800" b="1" kern="0" dirty="0" smtClean="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546314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6892" y="255240"/>
            <a:ext cx="8655587" cy="641412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oxstat@npeu.ox.ac.uk</a:t>
            </a:r>
          </a:p>
        </p:txBody>
      </p:sp>
      <p:sp>
        <p:nvSpPr>
          <p:cNvPr id="2" name="Title 1"/>
          <p:cNvSpPr>
            <a:spLocks noGrp="1"/>
          </p:cNvSpPr>
          <p:nvPr>
            <p:ph type="title"/>
          </p:nvPr>
        </p:nvSpPr>
        <p:spPr>
          <a:xfrm>
            <a:off x="452963" y="260648"/>
            <a:ext cx="8229600" cy="1143000"/>
          </a:xfrm>
        </p:spPr>
        <p:txBody>
          <a:bodyPr/>
          <a:lstStyle/>
          <a:p>
            <a:r>
              <a:rPr lang="en-GB" sz="4000" b="1" dirty="0" smtClean="0">
                <a:solidFill>
                  <a:srgbClr val="002060"/>
                </a:solidFill>
                <a:latin typeface="Calibri" pitchFamily="34" charset="0"/>
              </a:rPr>
              <a:t>OXSTAT Organising Group</a:t>
            </a:r>
            <a:endParaRPr lang="en-GB" sz="4000" dirty="0">
              <a:solidFill>
                <a:srgbClr val="002060"/>
              </a:solidFill>
            </a:endParaRPr>
          </a:p>
        </p:txBody>
      </p:sp>
      <p:pic>
        <p:nvPicPr>
          <p:cNvPr id="9" name="Picture 2" descr="G:\OXSTAT\Logo Pack\Screen\The Ox Stat Ne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445224"/>
            <a:ext cx="1516113" cy="779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p:cNvSpPr txBox="1">
            <a:spLocks noChangeArrowheads="1"/>
          </p:cNvSpPr>
          <p:nvPr/>
        </p:nvSpPr>
        <p:spPr bwMode="auto">
          <a:xfrm>
            <a:off x="1907704" y="1268760"/>
            <a:ext cx="4104457" cy="414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r>
              <a:rPr lang="en-US" sz="2800" b="1" dirty="0" smtClean="0">
                <a:solidFill>
                  <a:srgbClr val="002060"/>
                </a:solidFill>
                <a:latin typeface="Calibri" panose="020F0502020204030204" pitchFamily="34" charset="0"/>
              </a:rPr>
              <a:t>Usama Ali</a:t>
            </a:r>
          </a:p>
          <a:p>
            <a:pPr marL="0" indent="0">
              <a:buNone/>
            </a:pPr>
            <a:r>
              <a:rPr lang="en-US" sz="2800" b="1" dirty="0" smtClean="0">
                <a:solidFill>
                  <a:srgbClr val="002060"/>
                </a:solidFill>
                <a:latin typeface="Calibri" panose="020F0502020204030204" pitchFamily="34" charset="0"/>
              </a:rPr>
              <a:t>Jenny Bell</a:t>
            </a:r>
          </a:p>
          <a:p>
            <a:pPr marL="0" indent="0">
              <a:buNone/>
            </a:pPr>
            <a:r>
              <a:rPr lang="en-US" sz="2800" b="1" dirty="0" smtClean="0">
                <a:solidFill>
                  <a:srgbClr val="002060"/>
                </a:solidFill>
                <a:latin typeface="Calibri" panose="020F0502020204030204" pitchFamily="34" charset="0"/>
              </a:rPr>
              <a:t>Derrick Bennett</a:t>
            </a:r>
            <a:endParaRPr lang="en-GB" sz="2800" b="1" dirty="0">
              <a:solidFill>
                <a:srgbClr val="002060"/>
              </a:solidFill>
              <a:latin typeface="Calibri" panose="020F0502020204030204" pitchFamily="34" charset="0"/>
            </a:endParaRPr>
          </a:p>
          <a:p>
            <a:pPr marL="0" indent="0">
              <a:buNone/>
            </a:pPr>
            <a:r>
              <a:rPr lang="en-GB" sz="2800" b="1" dirty="0" smtClean="0">
                <a:solidFill>
                  <a:srgbClr val="002060"/>
                </a:solidFill>
                <a:latin typeface="Calibri" panose="020F0502020204030204" pitchFamily="34" charset="0"/>
              </a:rPr>
              <a:t>Virginia Chiocchia</a:t>
            </a:r>
          </a:p>
          <a:p>
            <a:pPr marL="0" indent="0">
              <a:buNone/>
            </a:pPr>
            <a:r>
              <a:rPr lang="en-GB" sz="2800" b="1" dirty="0" smtClean="0">
                <a:solidFill>
                  <a:srgbClr val="002060"/>
                </a:solidFill>
                <a:latin typeface="Calibri" panose="020F0502020204030204" pitchFamily="34" charset="0"/>
              </a:rPr>
              <a:t>Lucy Davies</a:t>
            </a:r>
            <a:endParaRPr lang="en-GB" sz="2800" b="1" dirty="0">
              <a:solidFill>
                <a:srgbClr val="002060"/>
              </a:solidFill>
              <a:latin typeface="Calibri" panose="020F0502020204030204" pitchFamily="34" charset="0"/>
            </a:endParaRPr>
          </a:p>
          <a:p>
            <a:pPr marL="0" indent="0">
              <a:buNone/>
            </a:pPr>
            <a:r>
              <a:rPr lang="en-GB" sz="2800" b="1" dirty="0" smtClean="0">
                <a:solidFill>
                  <a:srgbClr val="002060"/>
                </a:solidFill>
                <a:latin typeface="Calibri" panose="020F0502020204030204" pitchFamily="34" charset="0"/>
              </a:rPr>
              <a:t>Charlie Harper</a:t>
            </a:r>
            <a:endParaRPr lang="en-GB" sz="2800" b="1" dirty="0">
              <a:solidFill>
                <a:srgbClr val="002060"/>
              </a:solidFill>
              <a:latin typeface="Calibri" panose="020F0502020204030204" pitchFamily="34" charset="0"/>
            </a:endParaRPr>
          </a:p>
          <a:p>
            <a:pPr marL="0" indent="0">
              <a:buNone/>
            </a:pPr>
            <a:r>
              <a:rPr lang="en-GB" sz="2800" b="1" dirty="0" smtClean="0">
                <a:solidFill>
                  <a:srgbClr val="002060"/>
                </a:solidFill>
                <a:latin typeface="Calibri" panose="020F0502020204030204" pitchFamily="34" charset="0"/>
              </a:rPr>
              <a:t>Chris Partlett</a:t>
            </a:r>
            <a:endParaRPr lang="en-US" sz="2800" b="1" dirty="0">
              <a:solidFill>
                <a:srgbClr val="002060"/>
              </a:solidFill>
              <a:latin typeface="Calibri" pitchFamily="34" charset="0"/>
            </a:endParaRPr>
          </a:p>
          <a:p>
            <a:pPr marL="0" indent="0">
              <a:buNone/>
            </a:pPr>
            <a:r>
              <a:rPr lang="en-US" sz="2800" b="1" dirty="0" smtClean="0">
                <a:solidFill>
                  <a:srgbClr val="FF0000"/>
                </a:solidFill>
                <a:latin typeface="Calibri" pitchFamily="34" charset="0"/>
              </a:rPr>
              <a:t>+ rep from PHC??</a:t>
            </a:r>
          </a:p>
        </p:txBody>
      </p:sp>
      <p:sp>
        <p:nvSpPr>
          <p:cNvPr id="7" name="TextBox 6"/>
          <p:cNvSpPr txBox="1"/>
          <p:nvPr/>
        </p:nvSpPr>
        <p:spPr>
          <a:xfrm>
            <a:off x="1519130" y="5542540"/>
            <a:ext cx="4752528" cy="584775"/>
          </a:xfrm>
          <a:prstGeom prst="rect">
            <a:avLst/>
          </a:prstGeom>
          <a:noFill/>
        </p:spPr>
        <p:txBody>
          <a:bodyPr wrap="square" rtlCol="0">
            <a:spAutoFit/>
          </a:bodyPr>
          <a:lstStyle/>
          <a:p>
            <a:pPr algn="ctr"/>
            <a:r>
              <a:rPr lang="en-GB" sz="3200" dirty="0">
                <a:solidFill>
                  <a:srgbClr val="3366FF"/>
                </a:solidFill>
                <a:latin typeface="Comic Sans MS" panose="030F0702030302020204" pitchFamily="66" charset="0"/>
              </a:rPr>
              <a:t>oxstat@npeu.ox.ac.uk</a:t>
            </a:r>
          </a:p>
        </p:txBody>
      </p:sp>
    </p:spTree>
    <p:extLst>
      <p:ext uri="{BB962C8B-B14F-4D97-AF65-F5344CB8AC3E}">
        <p14:creationId xmlns:p14="http://schemas.microsoft.com/office/powerpoint/2010/main" val="2635765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6892" y="255240"/>
            <a:ext cx="8655587" cy="641412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2963" y="260648"/>
            <a:ext cx="8229600" cy="1143000"/>
          </a:xfrm>
        </p:spPr>
        <p:txBody>
          <a:bodyPr/>
          <a:lstStyle/>
          <a:p>
            <a:r>
              <a:rPr lang="en-GB" sz="4000" b="1" dirty="0" smtClean="0">
                <a:solidFill>
                  <a:srgbClr val="002060"/>
                </a:solidFill>
                <a:latin typeface="Calibri" pitchFamily="34" charset="0"/>
              </a:rPr>
              <a:t>Talks for future meetings</a:t>
            </a:r>
            <a:endParaRPr lang="en-GB" sz="4000" dirty="0">
              <a:solidFill>
                <a:srgbClr val="002060"/>
              </a:solidFill>
            </a:endParaRPr>
          </a:p>
        </p:txBody>
      </p:sp>
      <p:pic>
        <p:nvPicPr>
          <p:cNvPr id="9" name="Picture 2" descr="G:\OXSTAT\Logo Pack\Screen\The Ox Stat Ne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445224"/>
            <a:ext cx="1516113" cy="779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p:cNvSpPr txBox="1">
            <a:spLocks noChangeArrowheads="1"/>
          </p:cNvSpPr>
          <p:nvPr/>
        </p:nvSpPr>
        <p:spPr bwMode="auto">
          <a:xfrm>
            <a:off x="1907704" y="1546041"/>
            <a:ext cx="4104457" cy="464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720000" indent="-720000">
              <a:buFont typeface="Arial" panose="020B0604020202020204" pitchFamily="34" charset="0"/>
              <a:buChar char="•"/>
            </a:pPr>
            <a:r>
              <a:rPr lang="en-US" sz="3600" b="1" dirty="0">
                <a:solidFill>
                  <a:srgbClr val="002060"/>
                </a:solidFill>
                <a:latin typeface="Calibri" panose="020F0502020204030204" pitchFamily="34" charset="0"/>
              </a:rPr>
              <a:t>Show ‘n’ Tell </a:t>
            </a:r>
            <a:endParaRPr lang="en-GB" sz="3600" b="1" dirty="0">
              <a:solidFill>
                <a:srgbClr val="002060"/>
              </a:solidFill>
              <a:latin typeface="Calibri" panose="020F0502020204030204" pitchFamily="34" charset="0"/>
            </a:endParaRPr>
          </a:p>
          <a:p>
            <a:pPr marL="720000" indent="-720000">
              <a:buFont typeface="Arial" panose="020B0604020202020204" pitchFamily="34" charset="0"/>
              <a:buChar char="•"/>
            </a:pPr>
            <a:r>
              <a:rPr lang="en-US" sz="3600" b="1" dirty="0" smtClean="0">
                <a:solidFill>
                  <a:srgbClr val="002060"/>
                </a:solidFill>
                <a:latin typeface="Calibri" panose="020F0502020204030204" pitchFamily="34" charset="0"/>
              </a:rPr>
              <a:t>Hotspots</a:t>
            </a:r>
            <a:endParaRPr lang="en-GB" sz="3600" b="1" dirty="0">
              <a:solidFill>
                <a:srgbClr val="002060"/>
              </a:solidFill>
              <a:latin typeface="Calibri" panose="020F0502020204030204" pitchFamily="34" charset="0"/>
            </a:endParaRPr>
          </a:p>
          <a:p>
            <a:pPr marL="720000" indent="-720000">
              <a:buFont typeface="Arial" panose="020B0604020202020204" pitchFamily="34" charset="0"/>
              <a:buChar char="•"/>
            </a:pPr>
            <a:r>
              <a:rPr lang="en-US" sz="3600" b="1" dirty="0">
                <a:solidFill>
                  <a:srgbClr val="002060"/>
                </a:solidFill>
                <a:latin typeface="Calibri" panose="020F0502020204030204" pitchFamily="34" charset="0"/>
              </a:rPr>
              <a:t>Teaching</a:t>
            </a:r>
            <a:endParaRPr lang="en-GB" sz="3600" b="1" dirty="0">
              <a:solidFill>
                <a:srgbClr val="002060"/>
              </a:solidFill>
              <a:latin typeface="Calibri" panose="020F0502020204030204" pitchFamily="34" charset="0"/>
            </a:endParaRPr>
          </a:p>
          <a:p>
            <a:pPr marL="720000" indent="-720000">
              <a:buFont typeface="Arial" panose="020B0604020202020204" pitchFamily="34" charset="0"/>
              <a:buChar char="•"/>
            </a:pPr>
            <a:r>
              <a:rPr lang="en-US" sz="3600" b="1" dirty="0" smtClean="0">
                <a:solidFill>
                  <a:srgbClr val="002060"/>
                </a:solidFill>
                <a:latin typeface="Calibri" panose="020F0502020204030204" pitchFamily="34" charset="0"/>
              </a:rPr>
              <a:t>Career </a:t>
            </a:r>
            <a:r>
              <a:rPr lang="en-US" sz="3600" b="1" dirty="0">
                <a:solidFill>
                  <a:srgbClr val="002060"/>
                </a:solidFill>
                <a:latin typeface="Calibri" panose="020F0502020204030204" pitchFamily="34" charset="0"/>
              </a:rPr>
              <a:t>Corner</a:t>
            </a:r>
            <a:endParaRPr lang="en-GB" sz="3600" b="1" dirty="0">
              <a:solidFill>
                <a:srgbClr val="002060"/>
              </a:solidFill>
              <a:latin typeface="Calibri" panose="020F0502020204030204" pitchFamily="34" charset="0"/>
            </a:endParaRPr>
          </a:p>
          <a:p>
            <a:pPr marL="720000" indent="-720000">
              <a:buFont typeface="Arial" panose="020B0604020202020204" pitchFamily="34" charset="0"/>
              <a:buChar char="•"/>
            </a:pPr>
            <a:r>
              <a:rPr lang="en-US" sz="3600" b="1" dirty="0" smtClean="0">
                <a:solidFill>
                  <a:srgbClr val="002060"/>
                </a:solidFill>
                <a:latin typeface="Calibri" panose="020F0502020204030204" pitchFamily="34" charset="0"/>
              </a:rPr>
              <a:t>Methodology</a:t>
            </a:r>
            <a:endParaRPr lang="en-GB" sz="3600" b="1" dirty="0">
              <a:solidFill>
                <a:srgbClr val="002060"/>
              </a:solidFill>
              <a:latin typeface="Calibri" panose="020F0502020204030204" pitchFamily="34" charset="0"/>
            </a:endParaRPr>
          </a:p>
          <a:p>
            <a:pPr marL="720000" defTabSz="432000" eaLnBrk="1" hangingPunct="1">
              <a:spcBef>
                <a:spcPts val="0"/>
              </a:spcBef>
              <a:spcAft>
                <a:spcPts val="1800"/>
              </a:spcAft>
              <a:buFont typeface="Arial" panose="020B0604020202020204" pitchFamily="34" charset="0"/>
              <a:buChar char="•"/>
            </a:pPr>
            <a:endParaRPr lang="en-US" altLang="en-US" sz="3600" b="1" dirty="0">
              <a:solidFill>
                <a:srgbClr val="002060"/>
              </a:solidFill>
              <a:latin typeface="Calibri" pitchFamily="34" charset="0"/>
              <a:ea typeface="Calibri" pitchFamily="34" charset="0"/>
              <a:cs typeface="Calibri" pitchFamily="34" charset="0"/>
            </a:endParaRPr>
          </a:p>
          <a:p>
            <a:pPr marL="720000" defTabSz="432000" eaLnBrk="1" hangingPunct="1">
              <a:spcBef>
                <a:spcPts val="0"/>
              </a:spcBef>
              <a:spcAft>
                <a:spcPts val="1800"/>
              </a:spcAft>
              <a:buFont typeface="Arial" panose="020B0604020202020204" pitchFamily="34" charset="0"/>
              <a:buChar char="•"/>
            </a:pPr>
            <a:endParaRPr lang="en-US" altLang="en-US" sz="3600" b="1" dirty="0">
              <a:solidFill>
                <a:srgbClr val="00206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412938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6892" y="255240"/>
            <a:ext cx="8655587" cy="641412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2963" y="260648"/>
            <a:ext cx="8229600" cy="1143000"/>
          </a:xfrm>
        </p:spPr>
        <p:txBody>
          <a:bodyPr/>
          <a:lstStyle/>
          <a:p>
            <a:r>
              <a:rPr lang="en-GB" sz="4000" b="1" dirty="0" smtClean="0">
                <a:solidFill>
                  <a:srgbClr val="002060"/>
                </a:solidFill>
                <a:latin typeface="Calibri" pitchFamily="34" charset="0"/>
              </a:rPr>
              <a:t>Talks for future meetings</a:t>
            </a:r>
            <a:endParaRPr lang="en-GB" sz="4000" dirty="0">
              <a:solidFill>
                <a:srgbClr val="002060"/>
              </a:solidFill>
            </a:endParaRPr>
          </a:p>
        </p:txBody>
      </p:sp>
      <p:pic>
        <p:nvPicPr>
          <p:cNvPr id="9" name="Picture 2" descr="G:\OXSTAT\Logo Pack\Screen\The Ox Stat Ne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445224"/>
            <a:ext cx="1516113" cy="779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p:cNvSpPr txBox="1">
            <a:spLocks noChangeArrowheads="1"/>
          </p:cNvSpPr>
          <p:nvPr/>
        </p:nvSpPr>
        <p:spPr bwMode="auto">
          <a:xfrm>
            <a:off x="827583" y="1546041"/>
            <a:ext cx="7564785" cy="495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b="1" dirty="0">
                <a:solidFill>
                  <a:srgbClr val="002060"/>
                </a:solidFill>
                <a:latin typeface="Calibri" panose="020F0502020204030204" pitchFamily="34" charset="0"/>
              </a:rPr>
              <a:t>Show ‘n’ Tell </a:t>
            </a:r>
            <a:endParaRPr lang="en-GB" dirty="0">
              <a:solidFill>
                <a:srgbClr val="002060"/>
              </a:solidFill>
              <a:latin typeface="Calibri" panose="020F0502020204030204" pitchFamily="34" charset="0"/>
            </a:endParaRPr>
          </a:p>
          <a:p>
            <a:pPr marL="0" indent="0">
              <a:buNone/>
            </a:pPr>
            <a:r>
              <a:rPr lang="en-US" sz="2400" dirty="0">
                <a:solidFill>
                  <a:srgbClr val="002060"/>
                </a:solidFill>
                <a:latin typeface="Calibri" panose="020F0502020204030204" pitchFamily="34" charset="0"/>
              </a:rPr>
              <a:t>Have you got a piece of statistical work that you would like to share, or do you need some constructive criticism within a friendly environment? This could be anything from a pragmatic data analysis, a piece of methodological work, the solution to a statistical problem, the application of a novel technique or adaption of a standard technique, discussion of an interesting journal article or anything else you think might be of interest to others. </a:t>
            </a:r>
            <a:endParaRPr lang="en-GB" sz="2400" dirty="0">
              <a:solidFill>
                <a:srgbClr val="002060"/>
              </a:solidFill>
              <a:latin typeface="Calibri" panose="020F0502020204030204" pitchFamily="34" charset="0"/>
            </a:endParaRPr>
          </a:p>
          <a:p>
            <a:pPr marL="434250" indent="0" defTabSz="432000" eaLnBrk="1" hangingPunct="1">
              <a:spcBef>
                <a:spcPts val="0"/>
              </a:spcBef>
              <a:spcAft>
                <a:spcPts val="1800"/>
              </a:spcAft>
              <a:buNone/>
            </a:pPr>
            <a:endParaRPr lang="en-US" altLang="en-US" sz="3600" b="1" dirty="0">
              <a:solidFill>
                <a:srgbClr val="002060"/>
              </a:solidFill>
              <a:latin typeface="Calibri" pitchFamily="34" charset="0"/>
              <a:ea typeface="Calibri" pitchFamily="34" charset="0"/>
              <a:cs typeface="Calibri" pitchFamily="34" charset="0"/>
            </a:endParaRPr>
          </a:p>
          <a:p>
            <a:pPr marL="720000" defTabSz="432000" eaLnBrk="1" hangingPunct="1">
              <a:spcBef>
                <a:spcPts val="0"/>
              </a:spcBef>
              <a:spcAft>
                <a:spcPts val="1800"/>
              </a:spcAft>
              <a:buFont typeface="Arial" panose="020B0604020202020204" pitchFamily="34" charset="0"/>
              <a:buChar char="•"/>
            </a:pPr>
            <a:endParaRPr lang="en-US" altLang="en-US" sz="3600" b="1" dirty="0">
              <a:solidFill>
                <a:srgbClr val="00206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145860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6892" y="255240"/>
            <a:ext cx="8655587" cy="641412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2963" y="260648"/>
            <a:ext cx="8229600" cy="1143000"/>
          </a:xfrm>
        </p:spPr>
        <p:txBody>
          <a:bodyPr/>
          <a:lstStyle/>
          <a:p>
            <a:r>
              <a:rPr lang="en-GB" sz="4000" b="1" dirty="0" smtClean="0">
                <a:solidFill>
                  <a:srgbClr val="002060"/>
                </a:solidFill>
                <a:latin typeface="Calibri" pitchFamily="34" charset="0"/>
              </a:rPr>
              <a:t>Talks for future meetings</a:t>
            </a:r>
            <a:endParaRPr lang="en-GB" sz="4000" dirty="0">
              <a:solidFill>
                <a:srgbClr val="002060"/>
              </a:solidFill>
            </a:endParaRPr>
          </a:p>
        </p:txBody>
      </p:sp>
      <p:pic>
        <p:nvPicPr>
          <p:cNvPr id="9" name="Picture 2" descr="G:\OXSTAT\Logo Pack\Screen\The Ox Stat Ne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445224"/>
            <a:ext cx="1516113" cy="779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p:cNvSpPr txBox="1">
            <a:spLocks noChangeArrowheads="1"/>
          </p:cNvSpPr>
          <p:nvPr/>
        </p:nvSpPr>
        <p:spPr bwMode="auto">
          <a:xfrm>
            <a:off x="827583" y="1546041"/>
            <a:ext cx="7564785" cy="38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b="1" dirty="0">
                <a:solidFill>
                  <a:srgbClr val="002060"/>
                </a:solidFill>
                <a:latin typeface="Calibri" panose="020F0502020204030204" pitchFamily="34" charset="0"/>
              </a:rPr>
              <a:t>Hotspots</a:t>
            </a:r>
            <a:endParaRPr lang="en-GB" dirty="0">
              <a:solidFill>
                <a:srgbClr val="002060"/>
              </a:solidFill>
              <a:latin typeface="Calibri" panose="020F0502020204030204" pitchFamily="34" charset="0"/>
            </a:endParaRPr>
          </a:p>
          <a:p>
            <a:pPr marL="0" indent="0">
              <a:buNone/>
            </a:pPr>
            <a:r>
              <a:rPr lang="en-US" sz="2400" dirty="0">
                <a:solidFill>
                  <a:srgbClr val="002060"/>
                </a:solidFill>
                <a:latin typeface="Calibri" panose="020F0502020204030204" pitchFamily="34" charset="0"/>
              </a:rPr>
              <a:t>Are you feeling a bit stuck or can’t fully get your head around something? Come and share it in a hotspot and let others see if they can help. It doesn’t have to be a formal presentation with </a:t>
            </a:r>
            <a:r>
              <a:rPr lang="en-US" sz="2400" dirty="0" smtClean="0">
                <a:solidFill>
                  <a:srgbClr val="002060"/>
                </a:solidFill>
                <a:latin typeface="Calibri" panose="020F0502020204030204" pitchFamily="34" charset="0"/>
              </a:rPr>
              <a:t>slides, it could even be just a short question, </a:t>
            </a:r>
            <a:r>
              <a:rPr lang="en-US" sz="2400" dirty="0">
                <a:solidFill>
                  <a:srgbClr val="002060"/>
                </a:solidFill>
                <a:latin typeface="Calibri" panose="020F0502020204030204" pitchFamily="34" charset="0"/>
              </a:rPr>
              <a:t>it’s up to you. </a:t>
            </a:r>
            <a:endParaRPr lang="en-GB" sz="2400" dirty="0">
              <a:solidFill>
                <a:srgbClr val="002060"/>
              </a:solidFill>
              <a:latin typeface="Calibri" panose="020F0502020204030204" pitchFamily="34" charset="0"/>
            </a:endParaRPr>
          </a:p>
          <a:p>
            <a:pPr marL="434250" indent="0" defTabSz="432000" eaLnBrk="1" hangingPunct="1">
              <a:spcBef>
                <a:spcPts val="0"/>
              </a:spcBef>
              <a:spcAft>
                <a:spcPts val="1800"/>
              </a:spcAft>
              <a:buNone/>
            </a:pPr>
            <a:endParaRPr lang="en-US" altLang="en-US" sz="3600" b="1" dirty="0">
              <a:solidFill>
                <a:srgbClr val="002060"/>
              </a:solidFill>
              <a:latin typeface="Calibri" pitchFamily="34" charset="0"/>
              <a:ea typeface="Calibri" pitchFamily="34" charset="0"/>
              <a:cs typeface="Calibri" pitchFamily="34" charset="0"/>
            </a:endParaRPr>
          </a:p>
          <a:p>
            <a:pPr marL="720000" defTabSz="432000" eaLnBrk="1" hangingPunct="1">
              <a:spcBef>
                <a:spcPts val="0"/>
              </a:spcBef>
              <a:spcAft>
                <a:spcPts val="1800"/>
              </a:spcAft>
              <a:buFont typeface="Arial" panose="020B0604020202020204" pitchFamily="34" charset="0"/>
              <a:buChar char="•"/>
            </a:pPr>
            <a:endParaRPr lang="en-US" altLang="en-US" sz="3600" b="1" dirty="0">
              <a:solidFill>
                <a:srgbClr val="00206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95940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6892" y="255240"/>
            <a:ext cx="8655587" cy="641412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2963" y="260648"/>
            <a:ext cx="8229600" cy="1143000"/>
          </a:xfrm>
        </p:spPr>
        <p:txBody>
          <a:bodyPr/>
          <a:lstStyle/>
          <a:p>
            <a:r>
              <a:rPr lang="en-GB" sz="4000" b="1" dirty="0" smtClean="0">
                <a:solidFill>
                  <a:srgbClr val="002060"/>
                </a:solidFill>
                <a:latin typeface="Calibri" pitchFamily="34" charset="0"/>
              </a:rPr>
              <a:t>Talks for future meetings</a:t>
            </a:r>
            <a:endParaRPr lang="en-GB" sz="4000" dirty="0">
              <a:solidFill>
                <a:srgbClr val="002060"/>
              </a:solidFill>
            </a:endParaRPr>
          </a:p>
        </p:txBody>
      </p:sp>
      <p:pic>
        <p:nvPicPr>
          <p:cNvPr id="9" name="Picture 2" descr="G:\OXSTAT\Logo Pack\Screen\The Ox Stat Ne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445224"/>
            <a:ext cx="1516113" cy="779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p:cNvSpPr txBox="1">
            <a:spLocks noChangeArrowheads="1"/>
          </p:cNvSpPr>
          <p:nvPr/>
        </p:nvSpPr>
        <p:spPr bwMode="auto">
          <a:xfrm>
            <a:off x="827583" y="1546041"/>
            <a:ext cx="8064896" cy="32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b="1" dirty="0">
                <a:solidFill>
                  <a:srgbClr val="002060"/>
                </a:solidFill>
                <a:latin typeface="Calibri" panose="020F0502020204030204" pitchFamily="34" charset="0"/>
              </a:rPr>
              <a:t>Teaching</a:t>
            </a:r>
            <a:endParaRPr lang="en-GB" dirty="0">
              <a:solidFill>
                <a:srgbClr val="002060"/>
              </a:solidFill>
              <a:latin typeface="Calibri" panose="020F0502020204030204" pitchFamily="34" charset="0"/>
            </a:endParaRPr>
          </a:p>
          <a:p>
            <a:pPr marL="0" indent="0">
              <a:buNone/>
            </a:pPr>
            <a:r>
              <a:rPr lang="en-US" sz="2400" dirty="0">
                <a:solidFill>
                  <a:srgbClr val="002060"/>
                </a:solidFill>
                <a:latin typeface="Calibri" panose="020F0502020204030204" pitchFamily="34" charset="0"/>
              </a:rPr>
              <a:t>Are you involved in teaching or running a course</a:t>
            </a:r>
            <a:r>
              <a:rPr lang="en-US" sz="2400" dirty="0" smtClean="0">
                <a:solidFill>
                  <a:srgbClr val="002060"/>
                </a:solidFill>
                <a:latin typeface="Calibri" panose="020F0502020204030204" pitchFamily="34" charset="0"/>
              </a:rPr>
              <a:t>/ workshop </a:t>
            </a:r>
            <a:r>
              <a:rPr lang="en-US" sz="2400" dirty="0">
                <a:solidFill>
                  <a:srgbClr val="002060"/>
                </a:solidFill>
                <a:latin typeface="Calibri" panose="020F0502020204030204" pitchFamily="34" charset="0"/>
              </a:rPr>
              <a:t>that you would like to talk about? Perhaps you looking for volunteers to help out on your course and would like to talk about teaching opportunities available for statisticians and epidemiologists on your course or within the wider Medical Sciences Division? Or thinking of launching a new course or workshop and looking for ideas and input? </a:t>
            </a:r>
            <a:endParaRPr lang="en-US" altLang="en-US" sz="2400" b="1" dirty="0">
              <a:solidFill>
                <a:srgbClr val="00206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95940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6892" y="255240"/>
            <a:ext cx="8655587" cy="641412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2963" y="260648"/>
            <a:ext cx="8229600" cy="1143000"/>
          </a:xfrm>
        </p:spPr>
        <p:txBody>
          <a:bodyPr/>
          <a:lstStyle/>
          <a:p>
            <a:r>
              <a:rPr lang="en-GB" sz="4000" b="1" dirty="0" smtClean="0">
                <a:solidFill>
                  <a:srgbClr val="002060"/>
                </a:solidFill>
                <a:latin typeface="Calibri" pitchFamily="34" charset="0"/>
              </a:rPr>
              <a:t>Talks for future meetings</a:t>
            </a:r>
            <a:endParaRPr lang="en-GB" sz="4000" dirty="0">
              <a:solidFill>
                <a:srgbClr val="002060"/>
              </a:solidFill>
            </a:endParaRPr>
          </a:p>
        </p:txBody>
      </p:sp>
      <p:pic>
        <p:nvPicPr>
          <p:cNvPr id="9" name="Picture 2" descr="G:\OXSTAT\Logo Pack\Screen\The Ox Stat Ne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445224"/>
            <a:ext cx="1516113" cy="779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p:cNvSpPr txBox="1">
            <a:spLocks noChangeArrowheads="1"/>
          </p:cNvSpPr>
          <p:nvPr/>
        </p:nvSpPr>
        <p:spPr bwMode="auto">
          <a:xfrm>
            <a:off x="827583" y="1546041"/>
            <a:ext cx="7776865" cy="42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b="1" dirty="0">
                <a:solidFill>
                  <a:srgbClr val="002060"/>
                </a:solidFill>
                <a:latin typeface="Calibri" panose="020F0502020204030204" pitchFamily="34" charset="0"/>
              </a:rPr>
              <a:t>Career Corner</a:t>
            </a:r>
            <a:endParaRPr lang="en-GB" dirty="0">
              <a:solidFill>
                <a:srgbClr val="002060"/>
              </a:solidFill>
              <a:latin typeface="Calibri" panose="020F0502020204030204" pitchFamily="34" charset="0"/>
            </a:endParaRPr>
          </a:p>
          <a:p>
            <a:pPr marL="0" indent="0">
              <a:buNone/>
            </a:pPr>
            <a:r>
              <a:rPr lang="en-US" sz="2400" dirty="0">
                <a:solidFill>
                  <a:srgbClr val="002060"/>
                </a:solidFill>
                <a:latin typeface="Calibri" panose="020F0502020204030204" pitchFamily="34" charset="0"/>
              </a:rPr>
              <a:t>This section is for people who want to talk about opportunities such as NIHR/MRC/</a:t>
            </a:r>
            <a:r>
              <a:rPr lang="en-US" sz="2400" dirty="0" err="1">
                <a:solidFill>
                  <a:srgbClr val="002060"/>
                </a:solidFill>
                <a:latin typeface="Calibri" panose="020F0502020204030204" pitchFamily="34" charset="0"/>
              </a:rPr>
              <a:t>Wellcome</a:t>
            </a:r>
            <a:r>
              <a:rPr lang="en-US" sz="2400" dirty="0">
                <a:solidFill>
                  <a:srgbClr val="002060"/>
                </a:solidFill>
                <a:latin typeface="Calibri" panose="020F0502020204030204" pitchFamily="34" charset="0"/>
              </a:rPr>
              <a:t> fellowships, pump-priming bids, how to be a PI as a statistician, getting methodology grants. Come and talk about your experiences, share your successes and failures, </a:t>
            </a:r>
            <a:r>
              <a:rPr lang="en-US" sz="2400" dirty="0" smtClean="0">
                <a:solidFill>
                  <a:srgbClr val="002060"/>
                </a:solidFill>
                <a:latin typeface="Calibri" panose="020F0502020204030204" pitchFamily="34" charset="0"/>
              </a:rPr>
              <a:t>guidance to others on where </a:t>
            </a:r>
            <a:r>
              <a:rPr lang="en-US" sz="2400" dirty="0">
                <a:solidFill>
                  <a:srgbClr val="002060"/>
                </a:solidFill>
                <a:latin typeface="Calibri" panose="020F0502020204030204" pitchFamily="34" charset="0"/>
              </a:rPr>
              <a:t>to get help and advice.</a:t>
            </a:r>
            <a:endParaRPr lang="en-GB" sz="2400" dirty="0">
              <a:solidFill>
                <a:srgbClr val="002060"/>
              </a:solidFill>
              <a:latin typeface="Calibri" panose="020F0502020204030204" pitchFamily="34" charset="0"/>
            </a:endParaRPr>
          </a:p>
          <a:p>
            <a:pPr marL="434250" indent="0" defTabSz="432000" eaLnBrk="1" hangingPunct="1">
              <a:spcBef>
                <a:spcPts val="0"/>
              </a:spcBef>
              <a:spcAft>
                <a:spcPts val="1800"/>
              </a:spcAft>
              <a:buNone/>
            </a:pPr>
            <a:endParaRPr lang="en-US" altLang="en-US" sz="3600" b="1" dirty="0">
              <a:solidFill>
                <a:srgbClr val="002060"/>
              </a:solidFill>
              <a:latin typeface="Calibri" pitchFamily="34" charset="0"/>
              <a:ea typeface="Calibri" pitchFamily="34" charset="0"/>
              <a:cs typeface="Calibri" pitchFamily="34" charset="0"/>
            </a:endParaRPr>
          </a:p>
          <a:p>
            <a:pPr marL="720000" defTabSz="432000" eaLnBrk="1" hangingPunct="1">
              <a:spcBef>
                <a:spcPts val="0"/>
              </a:spcBef>
              <a:spcAft>
                <a:spcPts val="1800"/>
              </a:spcAft>
              <a:buFont typeface="Arial" panose="020B0604020202020204" pitchFamily="34" charset="0"/>
              <a:buChar char="•"/>
            </a:pPr>
            <a:endParaRPr lang="en-US" altLang="en-US" sz="3600" b="1" dirty="0">
              <a:solidFill>
                <a:srgbClr val="00206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95940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6892" y="255240"/>
            <a:ext cx="8655587" cy="641412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2963" y="260648"/>
            <a:ext cx="8229600" cy="1143000"/>
          </a:xfrm>
        </p:spPr>
        <p:txBody>
          <a:bodyPr/>
          <a:lstStyle/>
          <a:p>
            <a:r>
              <a:rPr lang="en-GB" sz="4000" b="1" dirty="0" smtClean="0">
                <a:solidFill>
                  <a:srgbClr val="002060"/>
                </a:solidFill>
                <a:latin typeface="Calibri" pitchFamily="34" charset="0"/>
              </a:rPr>
              <a:t>Talks for future meetings</a:t>
            </a:r>
            <a:endParaRPr lang="en-GB" sz="4000" dirty="0">
              <a:solidFill>
                <a:srgbClr val="002060"/>
              </a:solidFill>
            </a:endParaRPr>
          </a:p>
        </p:txBody>
      </p:sp>
      <p:pic>
        <p:nvPicPr>
          <p:cNvPr id="9" name="Picture 2" descr="G:\OXSTAT\Logo Pack\Screen\The Ox Stat Ne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445224"/>
            <a:ext cx="1516113" cy="779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p:cNvSpPr txBox="1">
            <a:spLocks noChangeArrowheads="1"/>
          </p:cNvSpPr>
          <p:nvPr/>
        </p:nvSpPr>
        <p:spPr bwMode="auto">
          <a:xfrm>
            <a:off x="827583" y="1546041"/>
            <a:ext cx="7564785" cy="38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b="1" dirty="0">
                <a:solidFill>
                  <a:srgbClr val="002060"/>
                </a:solidFill>
                <a:latin typeface="Calibri" panose="020F0502020204030204" pitchFamily="34" charset="0"/>
              </a:rPr>
              <a:t>Methodology</a:t>
            </a:r>
            <a:endParaRPr lang="en-GB" dirty="0">
              <a:solidFill>
                <a:srgbClr val="002060"/>
              </a:solidFill>
              <a:latin typeface="Calibri" panose="020F0502020204030204" pitchFamily="34" charset="0"/>
            </a:endParaRPr>
          </a:p>
          <a:p>
            <a:pPr marL="0" indent="0">
              <a:buNone/>
            </a:pPr>
            <a:r>
              <a:rPr lang="en-US" sz="2400" dirty="0">
                <a:solidFill>
                  <a:srgbClr val="002060"/>
                </a:solidFill>
                <a:latin typeface="Calibri" panose="020F0502020204030204" pitchFamily="34" charset="0"/>
              </a:rPr>
              <a:t>Have you got some ideas for a piece of methodological work, but require some collaboration or expertise that you don’t have in your own unit? Come along and present your ideas and see if anyone is interested in collaborating with you. </a:t>
            </a:r>
            <a:endParaRPr lang="en-GB" sz="2400" dirty="0">
              <a:solidFill>
                <a:srgbClr val="002060"/>
              </a:solidFill>
              <a:latin typeface="Calibri" panose="020F0502020204030204" pitchFamily="34" charset="0"/>
            </a:endParaRPr>
          </a:p>
          <a:p>
            <a:pPr marL="434250" indent="0" defTabSz="432000" eaLnBrk="1" hangingPunct="1">
              <a:spcBef>
                <a:spcPts val="0"/>
              </a:spcBef>
              <a:spcAft>
                <a:spcPts val="1800"/>
              </a:spcAft>
              <a:buNone/>
            </a:pPr>
            <a:endParaRPr lang="en-US" altLang="en-US" sz="3600" b="1" dirty="0">
              <a:solidFill>
                <a:srgbClr val="002060"/>
              </a:solidFill>
              <a:latin typeface="Calibri" pitchFamily="34" charset="0"/>
              <a:ea typeface="Calibri" pitchFamily="34" charset="0"/>
              <a:cs typeface="Calibri" pitchFamily="34" charset="0"/>
            </a:endParaRPr>
          </a:p>
          <a:p>
            <a:pPr marL="720000" defTabSz="432000" eaLnBrk="1" hangingPunct="1">
              <a:spcBef>
                <a:spcPts val="0"/>
              </a:spcBef>
              <a:spcAft>
                <a:spcPts val="1800"/>
              </a:spcAft>
              <a:buFont typeface="Arial" panose="020B0604020202020204" pitchFamily="34" charset="0"/>
              <a:buChar char="•"/>
            </a:pPr>
            <a:endParaRPr lang="en-US" altLang="en-US" sz="3600" b="1" dirty="0">
              <a:solidFill>
                <a:srgbClr val="00206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95940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6892" y="255240"/>
            <a:ext cx="8655587" cy="641412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descr="G:\OXSTAT\Logo Pack\Screen\The Ox Stat Ne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445224"/>
            <a:ext cx="1516113" cy="77940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548680"/>
            <a:ext cx="8229600" cy="1143000"/>
          </a:xfrm>
        </p:spPr>
        <p:txBody>
          <a:bodyPr/>
          <a:lstStyle/>
          <a:p>
            <a:r>
              <a:rPr lang="en-US" altLang="en-US" sz="4000" b="1" dirty="0" smtClean="0">
                <a:solidFill>
                  <a:srgbClr val="002060"/>
                </a:solidFill>
                <a:latin typeface="Calibri" pitchFamily="34" charset="0"/>
                <a:ea typeface="Calibri" pitchFamily="34" charset="0"/>
                <a:cs typeface="Calibri" pitchFamily="34" charset="0"/>
              </a:rPr>
              <a:t>OXSTAT Newsletter</a:t>
            </a:r>
            <a:r>
              <a:rPr lang="en-US" altLang="en-US" sz="4000" b="1" dirty="0">
                <a:solidFill>
                  <a:srgbClr val="002060"/>
                </a:solidFill>
                <a:latin typeface="Calibri" pitchFamily="34" charset="0"/>
                <a:ea typeface="Calibri" pitchFamily="34" charset="0"/>
                <a:cs typeface="Calibri" pitchFamily="34" charset="0"/>
              </a:rPr>
              <a:t/>
            </a:r>
            <a:br>
              <a:rPr lang="en-US" altLang="en-US" sz="4000" b="1" dirty="0">
                <a:solidFill>
                  <a:srgbClr val="002060"/>
                </a:solidFill>
                <a:latin typeface="Calibri" pitchFamily="34" charset="0"/>
                <a:ea typeface="Calibri" pitchFamily="34" charset="0"/>
                <a:cs typeface="Calibri" pitchFamily="34" charset="0"/>
              </a:rPr>
            </a:br>
            <a:endParaRPr lang="en-GB" sz="4000" dirty="0"/>
          </a:p>
        </p:txBody>
      </p:sp>
      <p:sp>
        <p:nvSpPr>
          <p:cNvPr id="6" name="TextBox 7"/>
          <p:cNvSpPr txBox="1">
            <a:spLocks noChangeArrowheads="1"/>
          </p:cNvSpPr>
          <p:nvPr/>
        </p:nvSpPr>
        <p:spPr bwMode="auto">
          <a:xfrm>
            <a:off x="1972397" y="1507256"/>
            <a:ext cx="5184576"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720000" indent="-720000">
              <a:buFont typeface="Arial" panose="020B0604020202020204" pitchFamily="34" charset="0"/>
              <a:buChar char="•"/>
            </a:pPr>
            <a:r>
              <a:rPr lang="en-GB" b="1" dirty="0" smtClean="0">
                <a:solidFill>
                  <a:srgbClr val="002060"/>
                </a:solidFill>
                <a:latin typeface="Calibri" panose="020F0502020204030204" pitchFamily="34" charset="0"/>
              </a:rPr>
              <a:t>Events</a:t>
            </a:r>
            <a:endParaRPr lang="en-GB" b="1" dirty="0">
              <a:solidFill>
                <a:srgbClr val="002060"/>
              </a:solidFill>
              <a:latin typeface="Calibri" panose="020F0502020204030204" pitchFamily="34" charset="0"/>
            </a:endParaRPr>
          </a:p>
          <a:p>
            <a:pPr marL="720000" indent="-720000">
              <a:buFont typeface="Arial" panose="020B0604020202020204" pitchFamily="34" charset="0"/>
              <a:buChar char="•"/>
            </a:pPr>
            <a:r>
              <a:rPr lang="en-US" b="1" dirty="0" smtClean="0">
                <a:solidFill>
                  <a:srgbClr val="002060"/>
                </a:solidFill>
                <a:latin typeface="Calibri" panose="020F0502020204030204" pitchFamily="34" charset="0"/>
              </a:rPr>
              <a:t>Courses/workshops</a:t>
            </a:r>
            <a:endParaRPr lang="en-GB" b="1" dirty="0">
              <a:solidFill>
                <a:srgbClr val="002060"/>
              </a:solidFill>
              <a:latin typeface="Calibri" panose="020F0502020204030204" pitchFamily="34" charset="0"/>
            </a:endParaRPr>
          </a:p>
          <a:p>
            <a:pPr marL="720000" indent="-720000">
              <a:buFont typeface="Arial" panose="020B0604020202020204" pitchFamily="34" charset="0"/>
              <a:buChar char="•"/>
            </a:pPr>
            <a:r>
              <a:rPr lang="en-US" b="1" dirty="0" smtClean="0">
                <a:solidFill>
                  <a:srgbClr val="002060"/>
                </a:solidFill>
                <a:latin typeface="Calibri" panose="020F0502020204030204" pitchFamily="34" charset="0"/>
              </a:rPr>
              <a:t>Training</a:t>
            </a:r>
            <a:endParaRPr lang="en-GB" b="1" dirty="0">
              <a:solidFill>
                <a:srgbClr val="002060"/>
              </a:solidFill>
              <a:latin typeface="Calibri" panose="020F0502020204030204" pitchFamily="34" charset="0"/>
            </a:endParaRPr>
          </a:p>
          <a:p>
            <a:pPr marL="720000" indent="-720000">
              <a:buFont typeface="Arial" panose="020B0604020202020204" pitchFamily="34" charset="0"/>
              <a:buChar char="•"/>
            </a:pPr>
            <a:r>
              <a:rPr lang="en-US" b="1" dirty="0" smtClean="0">
                <a:solidFill>
                  <a:srgbClr val="002060"/>
                </a:solidFill>
                <a:latin typeface="Calibri" panose="020F0502020204030204" pitchFamily="34" charset="0"/>
              </a:rPr>
              <a:t>Talks/seminars</a:t>
            </a:r>
          </a:p>
          <a:p>
            <a:pPr marL="720000" indent="-720000">
              <a:buFont typeface="Arial" panose="020B0604020202020204" pitchFamily="34" charset="0"/>
              <a:buChar char="•"/>
            </a:pPr>
            <a:r>
              <a:rPr lang="en-US" b="1" dirty="0" smtClean="0">
                <a:solidFill>
                  <a:srgbClr val="002060"/>
                </a:solidFill>
                <a:latin typeface="Calibri" panose="020F0502020204030204" pitchFamily="34" charset="0"/>
              </a:rPr>
              <a:t>Conferences</a:t>
            </a:r>
            <a:endParaRPr lang="en-GB" b="1" dirty="0" smtClean="0">
              <a:solidFill>
                <a:srgbClr val="002060"/>
              </a:solidFill>
              <a:latin typeface="Calibri" panose="020F0502020204030204" pitchFamily="34" charset="0"/>
            </a:endParaRPr>
          </a:p>
          <a:p>
            <a:pPr marL="720000" indent="-720000">
              <a:buFont typeface="Arial" panose="020B0604020202020204" pitchFamily="34" charset="0"/>
              <a:buChar char="•"/>
            </a:pPr>
            <a:r>
              <a:rPr lang="en-US" b="1" dirty="0" smtClean="0">
                <a:solidFill>
                  <a:srgbClr val="002060"/>
                </a:solidFill>
                <a:latin typeface="Calibri" panose="020F0502020204030204" pitchFamily="34" charset="0"/>
              </a:rPr>
              <a:t>Announcements</a:t>
            </a:r>
            <a:endParaRPr lang="en-GB" b="1" dirty="0">
              <a:solidFill>
                <a:srgbClr val="002060"/>
              </a:solidFill>
              <a:latin typeface="Calibri" panose="020F0502020204030204" pitchFamily="34" charset="0"/>
            </a:endParaRPr>
          </a:p>
          <a:p>
            <a:pPr marL="720000" defTabSz="432000" eaLnBrk="1" hangingPunct="1">
              <a:spcBef>
                <a:spcPts val="0"/>
              </a:spcBef>
              <a:spcAft>
                <a:spcPts val="1800"/>
              </a:spcAft>
              <a:buFont typeface="Arial" panose="020B0604020202020204" pitchFamily="34" charset="0"/>
              <a:buChar char="•"/>
            </a:pPr>
            <a:endParaRPr lang="en-US" altLang="en-US" b="1" dirty="0">
              <a:solidFill>
                <a:srgbClr val="002060"/>
              </a:solidFill>
              <a:latin typeface="Calibri" pitchFamily="34" charset="0"/>
              <a:ea typeface="Calibri" pitchFamily="34" charset="0"/>
              <a:cs typeface="Calibri" pitchFamily="34" charset="0"/>
            </a:endParaRPr>
          </a:p>
          <a:p>
            <a:pPr marL="720000" defTabSz="432000" eaLnBrk="1" hangingPunct="1">
              <a:spcBef>
                <a:spcPts val="0"/>
              </a:spcBef>
              <a:spcAft>
                <a:spcPts val="1800"/>
              </a:spcAft>
              <a:buFont typeface="Arial" panose="020B0604020202020204" pitchFamily="34" charset="0"/>
              <a:buChar char="•"/>
            </a:pPr>
            <a:endParaRPr lang="en-US" altLang="en-US" b="1" dirty="0">
              <a:solidFill>
                <a:srgbClr val="002060"/>
              </a:solidFill>
              <a:latin typeface="Calibri" pitchFamily="34" charset="0"/>
              <a:ea typeface="Calibri" pitchFamily="34" charset="0"/>
              <a:cs typeface="Calibri" pitchFamily="34" charset="0"/>
            </a:endParaRPr>
          </a:p>
        </p:txBody>
      </p:sp>
      <p:sp>
        <p:nvSpPr>
          <p:cNvPr id="7" name="TextBox 6"/>
          <p:cNvSpPr txBox="1"/>
          <p:nvPr/>
        </p:nvSpPr>
        <p:spPr>
          <a:xfrm>
            <a:off x="1547664" y="5445224"/>
            <a:ext cx="4752528" cy="584775"/>
          </a:xfrm>
          <a:prstGeom prst="rect">
            <a:avLst/>
          </a:prstGeom>
          <a:noFill/>
        </p:spPr>
        <p:txBody>
          <a:bodyPr wrap="square" rtlCol="0">
            <a:spAutoFit/>
          </a:bodyPr>
          <a:lstStyle/>
          <a:p>
            <a:pPr algn="ctr"/>
            <a:r>
              <a:rPr lang="en-GB" sz="3200" dirty="0">
                <a:solidFill>
                  <a:srgbClr val="3366FF"/>
                </a:solidFill>
                <a:latin typeface="Comic Sans MS" panose="030F0702030302020204" pitchFamily="66" charset="0"/>
              </a:rPr>
              <a:t>oxstat@npeu.ox.ac.uk</a:t>
            </a:r>
          </a:p>
        </p:txBody>
      </p:sp>
    </p:spTree>
    <p:extLst>
      <p:ext uri="{BB962C8B-B14F-4D97-AF65-F5344CB8AC3E}">
        <p14:creationId xmlns:p14="http://schemas.microsoft.com/office/powerpoint/2010/main" val="3599992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6892" y="255240"/>
            <a:ext cx="8655587" cy="641412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2963" y="260648"/>
            <a:ext cx="8229600" cy="1143000"/>
          </a:xfrm>
        </p:spPr>
        <p:txBody>
          <a:bodyPr/>
          <a:lstStyle/>
          <a:p>
            <a:r>
              <a:rPr lang="en-GB" sz="4000" b="1" dirty="0" smtClean="0">
                <a:solidFill>
                  <a:srgbClr val="002060"/>
                </a:solidFill>
                <a:latin typeface="Calibri" pitchFamily="34" charset="0"/>
              </a:rPr>
              <a:t>Today’s talks</a:t>
            </a:r>
            <a:endParaRPr lang="en-GB" sz="4000" dirty="0">
              <a:solidFill>
                <a:srgbClr val="002060"/>
              </a:solidFill>
            </a:endParaRPr>
          </a:p>
        </p:txBody>
      </p:sp>
      <p:pic>
        <p:nvPicPr>
          <p:cNvPr id="9" name="Picture 2" descr="G:\OXSTAT\Logo Pack\Screen\The Ox Stat Ne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445224"/>
            <a:ext cx="1516113" cy="779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p:cNvSpPr txBox="1">
            <a:spLocks noChangeArrowheads="1"/>
          </p:cNvSpPr>
          <p:nvPr/>
        </p:nvSpPr>
        <p:spPr bwMode="auto">
          <a:xfrm>
            <a:off x="723661" y="1340768"/>
            <a:ext cx="8312835" cy="60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spcBef>
                <a:spcPts val="0"/>
              </a:spcBef>
              <a:spcAft>
                <a:spcPts val="1800"/>
              </a:spcAft>
              <a:buNone/>
            </a:pPr>
            <a:r>
              <a:rPr lang="en-US" sz="2000" b="1" dirty="0">
                <a:solidFill>
                  <a:srgbClr val="002060"/>
                </a:solidFill>
                <a:latin typeface="Calibri" panose="020F0502020204030204" pitchFamily="34" charset="0"/>
              </a:rPr>
              <a:t>4.00                 </a:t>
            </a:r>
            <a:r>
              <a:rPr lang="en-GB" sz="2000" b="1" dirty="0">
                <a:solidFill>
                  <a:srgbClr val="002060"/>
                </a:solidFill>
                <a:latin typeface="Calibri" panose="020F0502020204030204" pitchFamily="34" charset="0"/>
              </a:rPr>
              <a:t>OXSTAT update (Louise Linsell)</a:t>
            </a:r>
          </a:p>
          <a:p>
            <a:pPr marL="0" indent="0">
              <a:spcBef>
                <a:spcPts val="0"/>
              </a:spcBef>
              <a:spcAft>
                <a:spcPts val="1800"/>
              </a:spcAft>
              <a:buNone/>
            </a:pPr>
            <a:r>
              <a:rPr lang="en-GB" sz="2000" b="1" dirty="0" smtClean="0">
                <a:solidFill>
                  <a:srgbClr val="002060"/>
                </a:solidFill>
                <a:latin typeface="Calibri" panose="020F0502020204030204" pitchFamily="34" charset="0"/>
              </a:rPr>
              <a:t>4.10 </a:t>
            </a:r>
            <a:r>
              <a:rPr lang="en-GB" sz="2000" b="1" dirty="0">
                <a:solidFill>
                  <a:srgbClr val="002060"/>
                </a:solidFill>
                <a:latin typeface="Calibri" panose="020F0502020204030204" pitchFamily="34" charset="0"/>
              </a:rPr>
              <a:t>                Teaching opportunities </a:t>
            </a:r>
            <a:r>
              <a:rPr lang="en-GB" sz="2000" b="1" dirty="0" smtClean="0">
                <a:solidFill>
                  <a:srgbClr val="002060"/>
                </a:solidFill>
                <a:latin typeface="Calibri" panose="020F0502020204030204" pitchFamily="34" charset="0"/>
              </a:rPr>
              <a:t>in OXSTAT</a:t>
            </a:r>
            <a:r>
              <a:rPr lang="en-GB" sz="2000" b="1" dirty="0">
                <a:solidFill>
                  <a:srgbClr val="002060"/>
                </a:solidFill>
                <a:latin typeface="Calibri" panose="020F0502020204030204" pitchFamily="34" charset="0"/>
              </a:rPr>
              <a:t> (Jennifer Carter</a:t>
            </a:r>
            <a:r>
              <a:rPr lang="en-GB" sz="2000" b="1" dirty="0" smtClean="0">
                <a:solidFill>
                  <a:srgbClr val="002060"/>
                </a:solidFill>
                <a:latin typeface="Calibri" panose="020F0502020204030204" pitchFamily="34" charset="0"/>
              </a:rPr>
              <a:t>)</a:t>
            </a:r>
          </a:p>
          <a:p>
            <a:pPr marL="0" indent="0">
              <a:spcBef>
                <a:spcPts val="0"/>
              </a:spcBef>
              <a:spcAft>
                <a:spcPts val="1800"/>
              </a:spcAft>
              <a:buNone/>
            </a:pPr>
            <a:r>
              <a:rPr lang="en-GB" sz="2000" b="1" dirty="0" smtClean="0">
                <a:solidFill>
                  <a:srgbClr val="002060"/>
                </a:solidFill>
                <a:latin typeface="Calibri" panose="020F0502020204030204" pitchFamily="34" charset="0"/>
              </a:rPr>
              <a:t>4.20 </a:t>
            </a:r>
            <a:r>
              <a:rPr lang="en-GB" sz="2000" b="1" dirty="0">
                <a:solidFill>
                  <a:srgbClr val="002060"/>
                </a:solidFill>
                <a:latin typeface="Calibri" panose="020F0502020204030204" pitchFamily="34" charset="0"/>
              </a:rPr>
              <a:t>                Overview of Primary Care Clinical Trials Unit (</a:t>
            </a:r>
            <a:r>
              <a:rPr lang="en-GB" sz="2000" b="1" dirty="0" err="1" smtClean="0">
                <a:solidFill>
                  <a:srgbClr val="002060"/>
                </a:solidFill>
                <a:latin typeface="Calibri" panose="020F0502020204030204" pitchFamily="34" charset="0"/>
              </a:rPr>
              <a:t>Ly-mee</a:t>
            </a:r>
            <a:r>
              <a:rPr lang="en-GB" sz="2000" b="1" dirty="0">
                <a:solidFill>
                  <a:srgbClr val="002060"/>
                </a:solidFill>
                <a:latin typeface="Calibri" panose="020F0502020204030204" pitchFamily="34" charset="0"/>
              </a:rPr>
              <a:t> </a:t>
            </a:r>
            <a:r>
              <a:rPr lang="en-GB" sz="2000" b="1" dirty="0" smtClean="0">
                <a:solidFill>
                  <a:srgbClr val="002060"/>
                </a:solidFill>
                <a:latin typeface="Calibri" panose="020F0502020204030204" pitchFamily="34" charset="0"/>
              </a:rPr>
              <a:t>Yu</a:t>
            </a:r>
            <a:r>
              <a:rPr lang="en-GB" sz="2000" b="1" dirty="0">
                <a:solidFill>
                  <a:srgbClr val="002060"/>
                </a:solidFill>
                <a:latin typeface="Calibri" panose="020F0502020204030204" pitchFamily="34" charset="0"/>
              </a:rPr>
              <a:t>)            </a:t>
            </a:r>
          </a:p>
          <a:p>
            <a:pPr marL="0" indent="0">
              <a:spcBef>
                <a:spcPts val="0"/>
              </a:spcBef>
              <a:spcAft>
                <a:spcPts val="1800"/>
              </a:spcAft>
              <a:buNone/>
            </a:pPr>
            <a:r>
              <a:rPr lang="en-GB" sz="2000" b="1" dirty="0" smtClean="0">
                <a:solidFill>
                  <a:srgbClr val="002060"/>
                </a:solidFill>
                <a:latin typeface="Calibri" panose="020F0502020204030204" pitchFamily="34" charset="0"/>
              </a:rPr>
              <a:t>4.30 </a:t>
            </a:r>
            <a:r>
              <a:rPr lang="en-GB" sz="2000" b="1" dirty="0">
                <a:solidFill>
                  <a:srgbClr val="002060"/>
                </a:solidFill>
                <a:latin typeface="Calibri" panose="020F0502020204030204" pitchFamily="34" charset="0"/>
              </a:rPr>
              <a:t>                Evidence Based Health Care programme – statistics courses 	         </a:t>
            </a:r>
            <a:r>
              <a:rPr lang="en-GB" sz="2000" b="1" dirty="0" smtClean="0">
                <a:solidFill>
                  <a:srgbClr val="002060"/>
                </a:solidFill>
                <a:latin typeface="Calibri" panose="020F0502020204030204" pitchFamily="34" charset="0"/>
              </a:rPr>
              <a:t>(Annette </a:t>
            </a:r>
            <a:r>
              <a:rPr lang="en-GB" sz="2000" b="1" dirty="0" err="1" smtClean="0">
                <a:solidFill>
                  <a:srgbClr val="002060"/>
                </a:solidFill>
                <a:latin typeface="Calibri" panose="020F0502020204030204" pitchFamily="34" charset="0"/>
              </a:rPr>
              <a:t>Pluddemann</a:t>
            </a:r>
            <a:r>
              <a:rPr lang="en-GB" sz="2000" b="1" dirty="0" smtClean="0">
                <a:solidFill>
                  <a:srgbClr val="002060"/>
                </a:solidFill>
                <a:latin typeface="Calibri" panose="020F0502020204030204" pitchFamily="34" charset="0"/>
              </a:rPr>
              <a:t>)</a:t>
            </a:r>
            <a:r>
              <a:rPr lang="en-GB" sz="2000" b="1" dirty="0">
                <a:solidFill>
                  <a:srgbClr val="002060"/>
                </a:solidFill>
                <a:latin typeface="Calibri" panose="020F0502020204030204" pitchFamily="34" charset="0"/>
              </a:rPr>
              <a:t>      </a:t>
            </a:r>
          </a:p>
          <a:p>
            <a:pPr marL="0" indent="0">
              <a:spcBef>
                <a:spcPts val="0"/>
              </a:spcBef>
              <a:spcAft>
                <a:spcPts val="1800"/>
              </a:spcAft>
              <a:buNone/>
            </a:pPr>
            <a:r>
              <a:rPr lang="en-GB" sz="2000" b="1" dirty="0" smtClean="0">
                <a:solidFill>
                  <a:srgbClr val="002060"/>
                </a:solidFill>
                <a:latin typeface="Calibri" panose="020F0502020204030204" pitchFamily="34" charset="0"/>
              </a:rPr>
              <a:t>4.40</a:t>
            </a:r>
            <a:r>
              <a:rPr lang="en-GB" sz="2000" b="1" dirty="0">
                <a:solidFill>
                  <a:srgbClr val="002060"/>
                </a:solidFill>
                <a:latin typeface="Calibri" panose="020F0502020204030204" pitchFamily="34" charset="0"/>
              </a:rPr>
              <a:t>                 Setting up safety stopping boundaries for a phase II trial: the </a:t>
            </a:r>
            <a:r>
              <a:rPr lang="en-GB" sz="2000" b="1" dirty="0" smtClean="0">
                <a:solidFill>
                  <a:srgbClr val="002060"/>
                </a:solidFill>
                <a:latin typeface="Calibri" panose="020F0502020204030204" pitchFamily="34" charset="0"/>
              </a:rPr>
              <a:t>	         POPPI </a:t>
            </a:r>
            <a:r>
              <a:rPr lang="en-GB" sz="2000" b="1" dirty="0">
                <a:solidFill>
                  <a:srgbClr val="002060"/>
                </a:solidFill>
                <a:latin typeface="Calibri" panose="020F0502020204030204" pitchFamily="34" charset="0"/>
              </a:rPr>
              <a:t>trial (Jennifer Bell)</a:t>
            </a:r>
          </a:p>
          <a:p>
            <a:pPr marL="0" indent="0">
              <a:spcBef>
                <a:spcPts val="0"/>
              </a:spcBef>
              <a:spcAft>
                <a:spcPts val="1800"/>
              </a:spcAft>
              <a:buNone/>
            </a:pPr>
            <a:r>
              <a:rPr lang="en-GB" sz="2000" b="1" dirty="0" smtClean="0">
                <a:solidFill>
                  <a:srgbClr val="002060"/>
                </a:solidFill>
                <a:latin typeface="Calibri" panose="020F0502020204030204" pitchFamily="34" charset="0"/>
              </a:rPr>
              <a:t>4.55 </a:t>
            </a:r>
            <a:r>
              <a:rPr lang="en-GB" sz="2000" b="1" dirty="0">
                <a:solidFill>
                  <a:srgbClr val="002060"/>
                </a:solidFill>
                <a:latin typeface="Calibri" panose="020F0502020204030204" pitchFamily="34" charset="0"/>
              </a:rPr>
              <a:t>                Exploratory data analysis in big data using R  	</a:t>
            </a:r>
            <a:r>
              <a:rPr lang="en-GB" sz="2000" b="1" dirty="0" smtClean="0">
                <a:solidFill>
                  <a:srgbClr val="002060"/>
                </a:solidFill>
                <a:latin typeface="Calibri" panose="020F0502020204030204" pitchFamily="34" charset="0"/>
              </a:rPr>
              <a:t>                   	         (</a:t>
            </a:r>
            <a:r>
              <a:rPr lang="en-GB" sz="2000" b="1" dirty="0">
                <a:solidFill>
                  <a:srgbClr val="002060"/>
                </a:solidFill>
                <a:latin typeface="Calibri" panose="020F0502020204030204" pitchFamily="34" charset="0"/>
              </a:rPr>
              <a:t>Catia Nicodemo</a:t>
            </a:r>
            <a:r>
              <a:rPr lang="en-GB" sz="2000" b="1" dirty="0" smtClean="0">
                <a:solidFill>
                  <a:srgbClr val="002060"/>
                </a:solidFill>
                <a:latin typeface="Calibri" panose="020F0502020204030204" pitchFamily="34" charset="0"/>
              </a:rPr>
              <a:t>)</a:t>
            </a:r>
          </a:p>
          <a:p>
            <a:pPr marL="0" indent="0">
              <a:spcBef>
                <a:spcPts val="0"/>
              </a:spcBef>
              <a:spcAft>
                <a:spcPts val="1800"/>
              </a:spcAft>
              <a:buNone/>
            </a:pPr>
            <a:r>
              <a:rPr lang="en-GB" sz="2000" b="1" dirty="0">
                <a:solidFill>
                  <a:srgbClr val="002060"/>
                </a:solidFill>
                <a:latin typeface="Calibri" panose="020F0502020204030204" pitchFamily="34" charset="0"/>
              </a:rPr>
              <a:t>    </a:t>
            </a:r>
          </a:p>
          <a:p>
            <a:pPr marL="0" indent="0">
              <a:spcBef>
                <a:spcPts val="0"/>
              </a:spcBef>
              <a:spcAft>
                <a:spcPts val="600"/>
              </a:spcAft>
              <a:buNone/>
            </a:pPr>
            <a:r>
              <a:rPr lang="en-GB" sz="2000" b="1" dirty="0" smtClean="0">
                <a:solidFill>
                  <a:srgbClr val="002060"/>
                </a:solidFill>
                <a:latin typeface="Calibri" panose="020F0502020204030204" pitchFamily="34" charset="0"/>
              </a:rPr>
              <a:t>Drinks </a:t>
            </a:r>
            <a:r>
              <a:rPr lang="en-GB" sz="2000" b="1" dirty="0">
                <a:solidFill>
                  <a:srgbClr val="002060"/>
                </a:solidFill>
                <a:latin typeface="Calibri" panose="020F0502020204030204" pitchFamily="34" charset="0"/>
              </a:rPr>
              <a:t>at Royal Oak </a:t>
            </a:r>
            <a:r>
              <a:rPr lang="en-GB" sz="2000" b="1" dirty="0" smtClean="0">
                <a:solidFill>
                  <a:srgbClr val="002060"/>
                </a:solidFill>
                <a:latin typeface="Calibri" panose="020F0502020204030204" pitchFamily="34" charset="0"/>
              </a:rPr>
              <a:t>afterwards</a:t>
            </a:r>
            <a:endParaRPr lang="en-GB" sz="2000" b="1" dirty="0">
              <a:solidFill>
                <a:srgbClr val="002060"/>
              </a:solidFill>
              <a:latin typeface="Calibri" panose="020F0502020204030204" pitchFamily="34" charset="0"/>
            </a:endParaRPr>
          </a:p>
          <a:p>
            <a:pPr marL="0" indent="0" defTabSz="432000" eaLnBrk="1" hangingPunct="1">
              <a:spcBef>
                <a:spcPts val="0"/>
              </a:spcBef>
              <a:spcAft>
                <a:spcPts val="1800"/>
              </a:spcAft>
              <a:buNone/>
            </a:pPr>
            <a:endParaRPr lang="en-US" altLang="en-US" sz="2000" b="1" dirty="0">
              <a:solidFill>
                <a:srgbClr val="002060"/>
              </a:solidFill>
              <a:latin typeface="Calibri" pitchFamily="34" charset="0"/>
              <a:ea typeface="Calibri" pitchFamily="34" charset="0"/>
              <a:cs typeface="Calibri" pitchFamily="34" charset="0"/>
            </a:endParaRPr>
          </a:p>
          <a:p>
            <a:pPr defTabSz="432000" eaLnBrk="1" hangingPunct="1">
              <a:spcBef>
                <a:spcPts val="0"/>
              </a:spcBef>
              <a:spcAft>
                <a:spcPts val="1800"/>
              </a:spcAft>
            </a:pPr>
            <a:endParaRPr lang="en-US" altLang="en-US" sz="2000" b="1" dirty="0">
              <a:solidFill>
                <a:srgbClr val="00206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40276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6892" y="255240"/>
            <a:ext cx="8655587" cy="641412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2963" y="260648"/>
            <a:ext cx="8229600" cy="1143000"/>
          </a:xfrm>
        </p:spPr>
        <p:txBody>
          <a:bodyPr/>
          <a:lstStyle/>
          <a:p>
            <a:r>
              <a:rPr lang="en-GB" b="1" dirty="0" smtClean="0">
                <a:solidFill>
                  <a:srgbClr val="002060"/>
                </a:solidFill>
                <a:latin typeface="Calibri" pitchFamily="34" charset="0"/>
              </a:rPr>
              <a:t>Departments with </a:t>
            </a:r>
            <a:r>
              <a:rPr lang="en-GB" b="1" dirty="0" err="1" smtClean="0">
                <a:solidFill>
                  <a:srgbClr val="002060"/>
                </a:solidFill>
                <a:latin typeface="Calibri" pitchFamily="34" charset="0"/>
              </a:rPr>
              <a:t>CTUs</a:t>
            </a:r>
            <a:r>
              <a:rPr lang="en-GB" b="1" dirty="0" smtClean="0">
                <a:solidFill>
                  <a:srgbClr val="002060"/>
                </a:solidFill>
                <a:latin typeface="Calibri" pitchFamily="34" charset="0"/>
              </a:rPr>
              <a:t> in Oxford</a:t>
            </a:r>
            <a:endParaRPr lang="en-GB" dirty="0">
              <a:solidFill>
                <a:srgbClr val="002060"/>
              </a:solidFill>
            </a:endParaRPr>
          </a:p>
        </p:txBody>
      </p:sp>
      <p:pic>
        <p:nvPicPr>
          <p:cNvPr id="1028" name="Picture 4" descr="Radcliffe Department of Medicin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58" y="4509120"/>
            <a:ext cx="3190873" cy="1000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Nuffield Department of Population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62627"/>
            <a:ext cx="3657053" cy="8401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University of Oxford, Nuffield Department of Primary Care Health Scien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7" y="4748900"/>
            <a:ext cx="3600400" cy="120777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Nuffield Department of Orthopaedics, Rheumatology and Musculoskeletal Scien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1163" y="1524751"/>
            <a:ext cx="3210187" cy="1251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University of Oxford, Medical Sciences Divi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6094" y="3262230"/>
            <a:ext cx="5495925" cy="971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44332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rgbClr val="002060"/>
                </a:solidFill>
                <a:latin typeface="Calibri" pitchFamily="34" charset="0"/>
              </a:rPr>
              <a:t>CTUs</a:t>
            </a:r>
            <a:r>
              <a:rPr lang="en-GB" b="1" dirty="0" smtClean="0">
                <a:solidFill>
                  <a:srgbClr val="002060"/>
                </a:solidFill>
                <a:latin typeface="Calibri" pitchFamily="34" charset="0"/>
              </a:rPr>
              <a:t>/Med Stats Hubs in Oxford</a:t>
            </a:r>
            <a:endParaRPr lang="en-GB" dirty="0">
              <a:solidFill>
                <a:srgbClr val="002060"/>
              </a:solidFill>
            </a:endParaRPr>
          </a:p>
        </p:txBody>
      </p:sp>
      <p:sp>
        <p:nvSpPr>
          <p:cNvPr id="3" name="AutoShape 4" descr="Image result for richard doll building oxfo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http://oxpoints.oucs.ox.ac.uk/images/buildings/23232572-richard-doll-building/oldroadcampus-sirricharddoll-s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093754"/>
            <a:ext cx="2844316" cy="189621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makearchitects.com/media/89110/Oxford-Big-Data-Institute-Mak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854" y="4509120"/>
            <a:ext cx="2699913"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Oxford Clinical Trial Service Unit &amp; Epidemiological Studies Unit (CTSU)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5301208"/>
            <a:ext cx="3304034" cy="706326"/>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Oxford Cancer Epidemiology Unit (CE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1542" y="1935516"/>
            <a:ext cx="2489200" cy="8409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7771" y="6102469"/>
            <a:ext cx="2430077" cy="369332"/>
          </a:xfrm>
          <a:prstGeom prst="rect">
            <a:avLst/>
          </a:prstGeom>
          <a:noFill/>
        </p:spPr>
        <p:txBody>
          <a:bodyPr wrap="square" rtlCol="0">
            <a:spAutoFit/>
          </a:bodyPr>
          <a:lstStyle/>
          <a:p>
            <a:r>
              <a:rPr lang="en-GB" b="1" dirty="0" smtClean="0">
                <a:latin typeface="Comic Sans MS" panose="030F0702030302020204" pitchFamily="66" charset="0"/>
              </a:rPr>
              <a:t>Big Data Institute</a:t>
            </a:r>
            <a:endParaRPr lang="en-GB" b="1" dirty="0">
              <a:latin typeface="Comic Sans MS" panose="030F0702030302020204" pitchFamily="66" charset="0"/>
            </a:endParaRPr>
          </a:p>
        </p:txBody>
      </p:sp>
      <p:sp>
        <p:nvSpPr>
          <p:cNvPr id="16" name="TextBox 15"/>
          <p:cNvSpPr txBox="1"/>
          <p:nvPr/>
        </p:nvSpPr>
        <p:spPr>
          <a:xfrm>
            <a:off x="7546163" y="3417580"/>
            <a:ext cx="1080120" cy="923330"/>
          </a:xfrm>
          <a:prstGeom prst="rect">
            <a:avLst/>
          </a:prstGeom>
          <a:noFill/>
        </p:spPr>
        <p:txBody>
          <a:bodyPr wrap="square" rtlCol="0">
            <a:spAutoFit/>
          </a:bodyPr>
          <a:lstStyle/>
          <a:p>
            <a:r>
              <a:rPr lang="en-GB" b="1" dirty="0" smtClean="0">
                <a:latin typeface="Comic Sans MS" panose="030F0702030302020204" pitchFamily="66" charset="0"/>
              </a:rPr>
              <a:t>Richard</a:t>
            </a:r>
          </a:p>
          <a:p>
            <a:r>
              <a:rPr lang="en-GB" b="1" dirty="0" smtClean="0">
                <a:latin typeface="Comic Sans MS" panose="030F0702030302020204" pitchFamily="66" charset="0"/>
              </a:rPr>
              <a:t>Doll</a:t>
            </a:r>
          </a:p>
          <a:p>
            <a:r>
              <a:rPr lang="en-GB" b="1" dirty="0" smtClean="0">
                <a:latin typeface="Comic Sans MS" panose="030F0702030302020204" pitchFamily="66" charset="0"/>
              </a:rPr>
              <a:t>Building</a:t>
            </a:r>
            <a:endParaRPr lang="en-GB" b="1" dirty="0">
              <a:latin typeface="Comic Sans MS" panose="030F0702030302020204" pitchFamily="66" charset="0"/>
            </a:endParaRPr>
          </a:p>
        </p:txBody>
      </p:sp>
      <p:pic>
        <p:nvPicPr>
          <p:cNvPr id="17" name="Picture 6" descr="Nuffield Department of Population Heal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891" y="1523572"/>
            <a:ext cx="3657053" cy="8401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6" name="Picture 14" descr="F:\Design\NPEU\out\NPEU Logos and Colours\Logo\Screen\NPEU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1096" y="2852936"/>
            <a:ext cx="1355116" cy="118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016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solidFill>
                  <a:srgbClr val="002060"/>
                </a:solidFill>
                <a:latin typeface="Calibri" pitchFamily="34" charset="0"/>
              </a:rPr>
              <a:t>CTUs</a:t>
            </a:r>
            <a:r>
              <a:rPr lang="en-GB" b="1" dirty="0">
                <a:solidFill>
                  <a:srgbClr val="002060"/>
                </a:solidFill>
                <a:latin typeface="Calibri" pitchFamily="34" charset="0"/>
              </a:rPr>
              <a:t>/Med Stats Hubs in Oxford</a:t>
            </a:r>
            <a:endParaRPr lang="en-GB" dirty="0">
              <a:solidFill>
                <a:srgbClr val="002060"/>
              </a:solidFill>
            </a:endParaRPr>
          </a:p>
        </p:txBody>
      </p:sp>
      <p:pic>
        <p:nvPicPr>
          <p:cNvPr id="8" name="Picture 10" descr="Nuffield Department of Orthopaedics, Rheumatology and Musculoskeletal Sci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503" y="1484784"/>
            <a:ext cx="4536503" cy="12518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oxpoints.oucs.ox.ac.uk/images/buildings/23232706-botnar-research-centre/botnarresearchcentre-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2588" y="3356992"/>
            <a:ext cx="3024335" cy="20162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69660" y="5388581"/>
            <a:ext cx="2917263" cy="369332"/>
          </a:xfrm>
          <a:prstGeom prst="rect">
            <a:avLst/>
          </a:prstGeom>
          <a:noFill/>
        </p:spPr>
        <p:txBody>
          <a:bodyPr wrap="square" rtlCol="0">
            <a:spAutoFit/>
          </a:bodyPr>
          <a:lstStyle/>
          <a:p>
            <a:r>
              <a:rPr lang="en-GB" b="1" dirty="0" err="1" smtClean="0">
                <a:latin typeface="Comic Sans MS" panose="030F0702030302020204" pitchFamily="66" charset="0"/>
              </a:rPr>
              <a:t>Botnar</a:t>
            </a:r>
            <a:r>
              <a:rPr lang="en-GB" b="1" dirty="0" smtClean="0">
                <a:latin typeface="Comic Sans MS" panose="030F0702030302020204" pitchFamily="66" charset="0"/>
              </a:rPr>
              <a:t> Research Centre</a:t>
            </a:r>
            <a:endParaRPr lang="en-GB" b="1" dirty="0">
              <a:latin typeface="Comic Sans MS" panose="030F0702030302020204" pitchFamily="66" charset="0"/>
            </a:endParaRPr>
          </a:p>
        </p:txBody>
      </p:sp>
      <p:pic>
        <p:nvPicPr>
          <p:cNvPr id="2052" name="Picture 4" descr="Centre for Statistics in Medic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3356992"/>
            <a:ext cx="2267744" cy="8512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octru.ox.ac.uk/front-page/octru_cmyk_hires.jpg/@@images/image/sli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4005064"/>
            <a:ext cx="2154283" cy="11026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urgical Intervention Trials Un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825" y="5747437"/>
            <a:ext cx="19050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19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solidFill>
                  <a:srgbClr val="002060"/>
                </a:solidFill>
                <a:latin typeface="Calibri" pitchFamily="34" charset="0"/>
              </a:rPr>
              <a:t>CTUs</a:t>
            </a:r>
            <a:r>
              <a:rPr lang="en-GB" b="1" dirty="0">
                <a:solidFill>
                  <a:srgbClr val="002060"/>
                </a:solidFill>
                <a:latin typeface="Calibri" pitchFamily="34" charset="0"/>
              </a:rPr>
              <a:t>/Med Stats Hubs in Oxford</a:t>
            </a:r>
            <a:endParaRPr lang="en-GB" dirty="0">
              <a:solidFill>
                <a:srgbClr val="002060"/>
              </a:solidFill>
            </a:endParaRPr>
          </a:p>
        </p:txBody>
      </p:sp>
      <p:pic>
        <p:nvPicPr>
          <p:cNvPr id="4098" name="Picture 2" descr="DPCHS C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42" y="1340768"/>
            <a:ext cx="4035080" cy="99336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1.staticflickr.com/3/2776/4097373823_34488bf106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442" y="2947764"/>
            <a:ext cx="3557486" cy="2695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78510" y="5643672"/>
            <a:ext cx="2664296" cy="369332"/>
          </a:xfrm>
          <a:prstGeom prst="rect">
            <a:avLst/>
          </a:prstGeom>
          <a:noFill/>
        </p:spPr>
        <p:txBody>
          <a:bodyPr wrap="square" rtlCol="0">
            <a:spAutoFit/>
          </a:bodyPr>
          <a:lstStyle/>
          <a:p>
            <a:r>
              <a:rPr lang="en-GB" b="1" dirty="0" smtClean="0">
                <a:latin typeface="Comic Sans MS" panose="030F0702030302020204" pitchFamily="66" charset="0"/>
              </a:rPr>
              <a:t>Radcliffe Infirmary</a:t>
            </a:r>
            <a:endParaRPr lang="en-GB" b="1" dirty="0">
              <a:latin typeface="Comic Sans MS" panose="030F0702030302020204" pitchFamily="66" charset="0"/>
            </a:endParaRPr>
          </a:p>
        </p:txBody>
      </p:sp>
      <p:pic>
        <p:nvPicPr>
          <p:cNvPr id="12" name="Picture 2" descr="https://www.dtu.ox.ac.uk/images/OCDE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0013" y="3034370"/>
            <a:ext cx="3852428" cy="26825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252274" y="5682023"/>
            <a:ext cx="3672408" cy="369332"/>
          </a:xfrm>
          <a:prstGeom prst="rect">
            <a:avLst/>
          </a:prstGeom>
          <a:noFill/>
        </p:spPr>
        <p:txBody>
          <a:bodyPr wrap="square" rtlCol="0">
            <a:spAutoFit/>
          </a:bodyPr>
          <a:lstStyle/>
          <a:p>
            <a:r>
              <a:rPr lang="en-GB" b="1" dirty="0" err="1" smtClean="0">
                <a:latin typeface="Comic Sans MS" panose="030F0702030302020204" pitchFamily="66" charset="0"/>
              </a:rPr>
              <a:t>OCDEM</a:t>
            </a:r>
            <a:r>
              <a:rPr lang="en-GB" b="1" dirty="0" smtClean="0">
                <a:latin typeface="Comic Sans MS" panose="030F0702030302020204" pitchFamily="66" charset="0"/>
              </a:rPr>
              <a:t>, Churchill Campus</a:t>
            </a:r>
            <a:endParaRPr lang="en-GB" b="1" dirty="0">
              <a:latin typeface="Comic Sans MS" panose="030F0702030302020204" pitchFamily="66" charset="0"/>
            </a:endParaRPr>
          </a:p>
        </p:txBody>
      </p:sp>
      <p:pic>
        <p:nvPicPr>
          <p:cNvPr id="4102" name="Picture 6" descr="DTU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6913" y="1631784"/>
            <a:ext cx="1997391" cy="10607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adcliffe Department of Medicine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045" y="1631784"/>
            <a:ext cx="1837165" cy="10607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6442" y="2334137"/>
            <a:ext cx="3773510" cy="369332"/>
          </a:xfrm>
          <a:prstGeom prst="rect">
            <a:avLst/>
          </a:prstGeom>
          <a:noFill/>
        </p:spPr>
        <p:txBody>
          <a:bodyPr wrap="square" rtlCol="0">
            <a:spAutoFit/>
          </a:bodyPr>
          <a:lstStyle/>
          <a:p>
            <a:pPr algn="ctr"/>
            <a:r>
              <a:rPr lang="en-GB" b="1" dirty="0" smtClean="0">
                <a:solidFill>
                  <a:srgbClr val="002060"/>
                </a:solidFill>
                <a:latin typeface="Calibri" panose="020F0502020204030204" pitchFamily="34" charset="0"/>
              </a:rPr>
              <a:t>Medical Statistics Group</a:t>
            </a:r>
            <a:endParaRPr lang="en-GB"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031909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63" y="260648"/>
            <a:ext cx="8229600" cy="1143000"/>
          </a:xfrm>
        </p:spPr>
        <p:txBody>
          <a:bodyPr/>
          <a:lstStyle/>
          <a:p>
            <a:r>
              <a:rPr lang="en-GB" b="1" dirty="0" err="1">
                <a:solidFill>
                  <a:srgbClr val="002060"/>
                </a:solidFill>
                <a:latin typeface="Calibri" pitchFamily="34" charset="0"/>
              </a:rPr>
              <a:t>CTUs</a:t>
            </a:r>
            <a:r>
              <a:rPr lang="en-GB" b="1" dirty="0">
                <a:solidFill>
                  <a:srgbClr val="002060"/>
                </a:solidFill>
                <a:latin typeface="Calibri" pitchFamily="34" charset="0"/>
              </a:rPr>
              <a:t>/Med Stats Hubs in Oxford</a:t>
            </a:r>
            <a:endParaRPr lang="en-GB" dirty="0">
              <a:solidFill>
                <a:srgbClr val="002060"/>
              </a:solidFill>
            </a:endParaRPr>
          </a:p>
        </p:txBody>
      </p:sp>
      <p:graphicFrame>
        <p:nvGraphicFramePr>
          <p:cNvPr id="3" name="Diagram 2"/>
          <p:cNvGraphicFramePr/>
          <p:nvPr>
            <p:extLst>
              <p:ext uri="{D42A27DB-BD31-4B8C-83A1-F6EECF244321}">
                <p14:modId xmlns:p14="http://schemas.microsoft.com/office/powerpoint/2010/main" val="1727242162"/>
              </p:ext>
            </p:extLst>
          </p:nvPr>
        </p:nvGraphicFramePr>
        <p:xfrm>
          <a:off x="323528" y="1556792"/>
          <a:ext cx="82809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92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63" y="260648"/>
            <a:ext cx="8229600" cy="1143000"/>
          </a:xfrm>
        </p:spPr>
        <p:txBody>
          <a:bodyPr/>
          <a:lstStyle/>
          <a:p>
            <a:r>
              <a:rPr lang="en-GB" b="1" dirty="0" smtClean="0">
                <a:solidFill>
                  <a:srgbClr val="002060"/>
                </a:solidFill>
                <a:latin typeface="Calibri" pitchFamily="34" charset="0"/>
              </a:rPr>
              <a:t>What is the remit of </a:t>
            </a:r>
            <a:r>
              <a:rPr lang="en-GB" b="1" dirty="0" err="1" smtClean="0">
                <a:solidFill>
                  <a:srgbClr val="002060"/>
                </a:solidFill>
                <a:latin typeface="Calibri" pitchFamily="34" charset="0"/>
              </a:rPr>
              <a:t>OXSTAT</a:t>
            </a:r>
            <a:r>
              <a:rPr lang="en-GB" b="1" dirty="0" smtClean="0">
                <a:solidFill>
                  <a:srgbClr val="002060"/>
                </a:solidFill>
                <a:latin typeface="Calibri" pitchFamily="34" charset="0"/>
              </a:rPr>
              <a:t>?</a:t>
            </a:r>
            <a:endParaRPr lang="en-GB" dirty="0">
              <a:solidFill>
                <a:srgbClr val="002060"/>
              </a:solidFill>
            </a:endParaRPr>
          </a:p>
        </p:txBody>
      </p:sp>
      <p:sp>
        <p:nvSpPr>
          <p:cNvPr id="4" name="TextBox 7"/>
          <p:cNvSpPr txBox="1">
            <a:spLocks noChangeArrowheads="1"/>
          </p:cNvSpPr>
          <p:nvPr/>
        </p:nvSpPr>
        <p:spPr bwMode="auto">
          <a:xfrm>
            <a:off x="1043608" y="1844824"/>
            <a:ext cx="4392488"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1200"/>
              </a:spcBef>
              <a:spcAft>
                <a:spcPts val="1200"/>
              </a:spcAft>
            </a:pPr>
            <a:r>
              <a:rPr lang="en-GB" altLang="en-US" sz="4000" b="1" dirty="0" smtClean="0">
                <a:solidFill>
                  <a:srgbClr val="002060"/>
                </a:solidFill>
                <a:latin typeface="Calibri" pitchFamily="34" charset="0"/>
                <a:ea typeface="Calibri" pitchFamily="34" charset="0"/>
                <a:cs typeface="Calibri" pitchFamily="34" charset="0"/>
              </a:rPr>
              <a:t>Communication</a:t>
            </a:r>
            <a:endParaRPr lang="en-US" altLang="en-US" sz="4000" b="1" dirty="0">
              <a:solidFill>
                <a:srgbClr val="002060"/>
              </a:solidFill>
              <a:latin typeface="Calibri" pitchFamily="34" charset="0"/>
              <a:ea typeface="Calibri" pitchFamily="34" charset="0"/>
              <a:cs typeface="Calibri" pitchFamily="34" charset="0"/>
            </a:endParaRPr>
          </a:p>
          <a:p>
            <a:pPr eaLnBrk="1" hangingPunct="1">
              <a:spcBef>
                <a:spcPts val="1200"/>
              </a:spcBef>
              <a:spcAft>
                <a:spcPts val="1200"/>
              </a:spcAft>
            </a:pPr>
            <a:r>
              <a:rPr lang="en-GB" altLang="en-US" sz="4000" b="1" dirty="0" smtClean="0">
                <a:solidFill>
                  <a:srgbClr val="002060"/>
                </a:solidFill>
                <a:latin typeface="Calibri" pitchFamily="34" charset="0"/>
                <a:ea typeface="Calibri" pitchFamily="34" charset="0"/>
                <a:cs typeface="Calibri" pitchFamily="34" charset="0"/>
              </a:rPr>
              <a:t>Networking</a:t>
            </a:r>
          </a:p>
          <a:p>
            <a:pPr eaLnBrk="1" hangingPunct="1">
              <a:spcBef>
                <a:spcPts val="1200"/>
              </a:spcBef>
              <a:spcAft>
                <a:spcPts val="1200"/>
              </a:spcAft>
            </a:pPr>
            <a:r>
              <a:rPr lang="en-GB" altLang="en-US" sz="4000" b="1" dirty="0" smtClean="0">
                <a:solidFill>
                  <a:srgbClr val="002060"/>
                </a:solidFill>
                <a:latin typeface="Calibri" pitchFamily="34" charset="0"/>
                <a:ea typeface="Calibri" pitchFamily="34" charset="0"/>
                <a:cs typeface="Calibri" pitchFamily="34" charset="0"/>
              </a:rPr>
              <a:t>Collaboration</a:t>
            </a:r>
            <a:endParaRPr lang="en-US" altLang="en-US" sz="4000" b="1" dirty="0">
              <a:solidFill>
                <a:srgbClr val="002060"/>
              </a:solidFill>
              <a:latin typeface="Calibri" pitchFamily="34" charset="0"/>
              <a:ea typeface="Calibri" pitchFamily="34" charset="0"/>
              <a:cs typeface="Calibri" pitchFamily="34" charset="0"/>
            </a:endParaRPr>
          </a:p>
          <a:p>
            <a:pPr marL="0" indent="0" eaLnBrk="1" hangingPunct="1">
              <a:spcBef>
                <a:spcPts val="1200"/>
              </a:spcBef>
              <a:spcAft>
                <a:spcPts val="1200"/>
              </a:spcAft>
              <a:buNone/>
            </a:pPr>
            <a:endParaRPr lang="en-US" altLang="en-US" sz="3000" b="1" dirty="0">
              <a:solidFill>
                <a:srgbClr val="002060"/>
              </a:solidFill>
              <a:latin typeface="Calibri" pitchFamily="34" charset="0"/>
              <a:ea typeface="Calibri" pitchFamily="34" charset="0"/>
              <a:cs typeface="Calibri" pitchFamily="34" charset="0"/>
            </a:endParaRPr>
          </a:p>
          <a:p>
            <a:pPr eaLnBrk="1" hangingPunct="1">
              <a:spcBef>
                <a:spcPct val="0"/>
              </a:spcBef>
            </a:pPr>
            <a:endParaRPr lang="en-US" altLang="en-US" sz="2800" dirty="0">
              <a:solidFill>
                <a:srgbClr val="002060"/>
              </a:solidFill>
              <a:latin typeface="Calibri" pitchFamily="34" charset="0"/>
              <a:ea typeface="Calibri" pitchFamily="34" charset="0"/>
              <a:cs typeface="Calibri" pitchFamily="34" charset="0"/>
            </a:endParaRPr>
          </a:p>
        </p:txBody>
      </p:sp>
      <p:pic>
        <p:nvPicPr>
          <p:cNvPr id="8194" name="Picture 2" descr="https://iescblog.files.wordpress.com/2015/03/networ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166" y="2852936"/>
            <a:ext cx="441649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056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6892" y="255240"/>
            <a:ext cx="8655587" cy="641412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G:\OXSTAT\Logo Pack\Screen\The Ox Stat Ne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445224"/>
            <a:ext cx="1516113" cy="7794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2963" y="260648"/>
            <a:ext cx="8229600" cy="1143000"/>
          </a:xfrm>
        </p:spPr>
        <p:txBody>
          <a:bodyPr/>
          <a:lstStyle/>
          <a:p>
            <a:r>
              <a:rPr lang="en-GB" b="1" dirty="0">
                <a:solidFill>
                  <a:srgbClr val="002060"/>
                </a:solidFill>
                <a:latin typeface="Calibri" pitchFamily="34" charset="0"/>
              </a:rPr>
              <a:t>What is the remit of </a:t>
            </a:r>
            <a:r>
              <a:rPr lang="en-GB" b="1" dirty="0" err="1">
                <a:solidFill>
                  <a:srgbClr val="002060"/>
                </a:solidFill>
                <a:latin typeface="Calibri" pitchFamily="34" charset="0"/>
              </a:rPr>
              <a:t>OXSTAT</a:t>
            </a:r>
            <a:r>
              <a:rPr lang="en-GB" b="1" dirty="0">
                <a:solidFill>
                  <a:srgbClr val="002060"/>
                </a:solidFill>
                <a:latin typeface="Calibri" pitchFamily="34" charset="0"/>
              </a:rPr>
              <a:t>?</a:t>
            </a:r>
            <a:endParaRPr lang="en-GB" dirty="0">
              <a:solidFill>
                <a:srgbClr val="002060"/>
              </a:solidFill>
            </a:endParaRPr>
          </a:p>
        </p:txBody>
      </p:sp>
      <p:sp>
        <p:nvSpPr>
          <p:cNvPr id="3" name="TextBox 7"/>
          <p:cNvSpPr txBox="1">
            <a:spLocks noChangeArrowheads="1"/>
          </p:cNvSpPr>
          <p:nvPr/>
        </p:nvSpPr>
        <p:spPr bwMode="auto">
          <a:xfrm>
            <a:off x="755576" y="1556792"/>
            <a:ext cx="7704856"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1200"/>
              </a:spcBef>
              <a:spcAft>
                <a:spcPts val="1200"/>
              </a:spcAft>
            </a:pPr>
            <a:r>
              <a:rPr lang="en-GB" altLang="en-US" sz="2800" b="1" dirty="0" smtClean="0">
                <a:solidFill>
                  <a:srgbClr val="002060"/>
                </a:solidFill>
                <a:latin typeface="Calibri" pitchFamily="34" charset="0"/>
                <a:ea typeface="Calibri" pitchFamily="34" charset="0"/>
                <a:cs typeface="Calibri" pitchFamily="34" charset="0"/>
              </a:rPr>
              <a:t>Aimed at early/mid-career medical statisticians working in clinical trials/epidemiology in Oxford </a:t>
            </a:r>
            <a:endParaRPr lang="en-US" altLang="en-US" sz="2800" b="1" dirty="0">
              <a:solidFill>
                <a:srgbClr val="002060"/>
              </a:solidFill>
              <a:latin typeface="Calibri" pitchFamily="34" charset="0"/>
              <a:ea typeface="Calibri" pitchFamily="34" charset="0"/>
              <a:cs typeface="Calibri" pitchFamily="34" charset="0"/>
            </a:endParaRPr>
          </a:p>
          <a:p>
            <a:pPr eaLnBrk="1" hangingPunct="1">
              <a:spcBef>
                <a:spcPts val="1200"/>
              </a:spcBef>
              <a:spcAft>
                <a:spcPts val="1200"/>
              </a:spcAft>
            </a:pPr>
            <a:r>
              <a:rPr lang="en-US" sz="2800" b="1" dirty="0">
                <a:solidFill>
                  <a:srgbClr val="002060"/>
                </a:solidFill>
                <a:latin typeface="Calibri" panose="020F0502020204030204" pitchFamily="34" charset="0"/>
              </a:rPr>
              <a:t>Meet </a:t>
            </a:r>
            <a:r>
              <a:rPr lang="en-US" sz="2800" b="1" dirty="0" smtClean="0">
                <a:solidFill>
                  <a:srgbClr val="002060"/>
                </a:solidFill>
                <a:latin typeface="Calibri" panose="020F0502020204030204" pitchFamily="34" charset="0"/>
              </a:rPr>
              <a:t>once </a:t>
            </a:r>
            <a:r>
              <a:rPr lang="en-US" sz="2800" b="1" dirty="0">
                <a:solidFill>
                  <a:srgbClr val="002060"/>
                </a:solidFill>
                <a:latin typeface="Calibri" panose="020F0502020204030204" pitchFamily="34" charset="0"/>
              </a:rPr>
              <a:t>per </a:t>
            </a:r>
            <a:r>
              <a:rPr lang="en-US" sz="2800" b="1" dirty="0" smtClean="0">
                <a:solidFill>
                  <a:srgbClr val="002060"/>
                </a:solidFill>
                <a:latin typeface="Calibri" panose="020F0502020204030204" pitchFamily="34" charset="0"/>
              </a:rPr>
              <a:t>term </a:t>
            </a:r>
            <a:r>
              <a:rPr lang="en-US" sz="2800" b="1" dirty="0">
                <a:solidFill>
                  <a:srgbClr val="002060"/>
                </a:solidFill>
                <a:latin typeface="Calibri" panose="020F0502020204030204" pitchFamily="34" charset="0"/>
              </a:rPr>
              <a:t>for </a:t>
            </a:r>
            <a:r>
              <a:rPr lang="en-US" sz="2800" b="1" dirty="0" smtClean="0">
                <a:solidFill>
                  <a:srgbClr val="002060"/>
                </a:solidFill>
                <a:latin typeface="Calibri" panose="020F0502020204030204" pitchFamily="34" charset="0"/>
              </a:rPr>
              <a:t>@1-1.5 hours</a:t>
            </a:r>
          </a:p>
          <a:p>
            <a:pPr eaLnBrk="1" hangingPunct="1">
              <a:spcBef>
                <a:spcPts val="1200"/>
              </a:spcBef>
              <a:spcAft>
                <a:spcPts val="1200"/>
              </a:spcAft>
            </a:pPr>
            <a:r>
              <a:rPr lang="en-US" sz="2800" b="1" dirty="0" smtClean="0">
                <a:solidFill>
                  <a:srgbClr val="002060"/>
                </a:solidFill>
                <a:latin typeface="Calibri" panose="020F0502020204030204" pitchFamily="34" charset="0"/>
              </a:rPr>
              <a:t>Each unit takes a turn in hosting</a:t>
            </a:r>
            <a:endParaRPr lang="en-GB" altLang="en-US" sz="2800" b="1" dirty="0" smtClean="0">
              <a:solidFill>
                <a:srgbClr val="002060"/>
              </a:solidFill>
              <a:latin typeface="Calibri" pitchFamily="34" charset="0"/>
              <a:ea typeface="Calibri" pitchFamily="34" charset="0"/>
              <a:cs typeface="Calibri" pitchFamily="34" charset="0"/>
            </a:endParaRPr>
          </a:p>
          <a:p>
            <a:pPr eaLnBrk="1" hangingPunct="1">
              <a:spcBef>
                <a:spcPts val="1200"/>
              </a:spcBef>
              <a:spcAft>
                <a:spcPts val="1200"/>
              </a:spcAft>
            </a:pPr>
            <a:r>
              <a:rPr lang="en-GB" altLang="en-US" sz="2800" b="1" dirty="0" smtClean="0">
                <a:solidFill>
                  <a:srgbClr val="002060"/>
                </a:solidFill>
                <a:latin typeface="Calibri" pitchFamily="34" charset="0"/>
                <a:ea typeface="Calibri" pitchFamily="34" charset="0"/>
                <a:cs typeface="Calibri" pitchFamily="34" charset="0"/>
              </a:rPr>
              <a:t>Volunteers from each unit to be on OXSTAT organising group</a:t>
            </a:r>
            <a:endParaRPr lang="en-US" altLang="en-US" sz="2800" b="1" dirty="0">
              <a:solidFill>
                <a:srgbClr val="002060"/>
              </a:solidFill>
              <a:latin typeface="Calibri" pitchFamily="34" charset="0"/>
              <a:ea typeface="Calibri" pitchFamily="34" charset="0"/>
              <a:cs typeface="Calibri" pitchFamily="34" charset="0"/>
            </a:endParaRPr>
          </a:p>
          <a:p>
            <a:pPr marL="0" indent="0" eaLnBrk="1" hangingPunct="1">
              <a:spcBef>
                <a:spcPts val="1200"/>
              </a:spcBef>
              <a:spcAft>
                <a:spcPts val="1200"/>
              </a:spcAft>
              <a:buNone/>
            </a:pPr>
            <a:endParaRPr lang="en-US" altLang="en-US" sz="2800" b="1" dirty="0">
              <a:solidFill>
                <a:srgbClr val="002060"/>
              </a:solidFill>
              <a:latin typeface="Calibri" pitchFamily="34" charset="0"/>
              <a:ea typeface="Calibri" pitchFamily="34" charset="0"/>
              <a:cs typeface="Calibri" pitchFamily="34" charset="0"/>
            </a:endParaRPr>
          </a:p>
          <a:p>
            <a:pPr eaLnBrk="1" hangingPunct="1">
              <a:spcBef>
                <a:spcPct val="0"/>
              </a:spcBef>
            </a:pPr>
            <a:endParaRPr lang="en-US" altLang="en-US" sz="2800" dirty="0">
              <a:solidFill>
                <a:srgbClr val="00206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648001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NPEU">
      <a:dk1>
        <a:srgbClr val="000000"/>
      </a:dk1>
      <a:lt1>
        <a:srgbClr val="FFFFFF"/>
      </a:lt1>
      <a:dk2>
        <a:srgbClr val="6E90A6"/>
      </a:dk2>
      <a:lt2>
        <a:srgbClr val="EFF3F6"/>
      </a:lt2>
      <a:accent1>
        <a:srgbClr val="ADB6A8"/>
      </a:accent1>
      <a:accent2>
        <a:srgbClr val="A19CA8"/>
      </a:accent2>
      <a:accent3>
        <a:srgbClr val="BA636A"/>
      </a:accent3>
      <a:accent4>
        <a:srgbClr val="9CD196"/>
      </a:accent4>
      <a:accent5>
        <a:srgbClr val="ADB4B8"/>
      </a:accent5>
      <a:accent6>
        <a:srgbClr val="E3D9B1"/>
      </a:accent6>
      <a:hlink>
        <a:srgbClr val="FF0000"/>
      </a:hlink>
      <a:folHlink>
        <a:srgbClr val="0070C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11163</TotalTime>
  <Words>563</Words>
  <Application>Microsoft Office PowerPoint</Application>
  <PresentationFormat>On-screen Show (4:3)</PresentationFormat>
  <Paragraphs>110</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Comic Sans MS</vt:lpstr>
      <vt:lpstr>Theme1</vt:lpstr>
      <vt:lpstr>PowerPoint Presentation</vt:lpstr>
      <vt:lpstr>Today’s talks</vt:lpstr>
      <vt:lpstr>Departments with CTUs in Oxford</vt:lpstr>
      <vt:lpstr>CTUs/Med Stats Hubs in Oxford</vt:lpstr>
      <vt:lpstr>CTUs/Med Stats Hubs in Oxford</vt:lpstr>
      <vt:lpstr>CTUs/Med Stats Hubs in Oxford</vt:lpstr>
      <vt:lpstr>CTUs/Med Stats Hubs in Oxford</vt:lpstr>
      <vt:lpstr>What is the remit of OXSTAT?</vt:lpstr>
      <vt:lpstr>What is the remit of OXSTAT?</vt:lpstr>
      <vt:lpstr>OXSTAT Organising Group</vt:lpstr>
      <vt:lpstr>Talks for future meetings</vt:lpstr>
      <vt:lpstr>Talks for future meetings</vt:lpstr>
      <vt:lpstr>Talks for future meetings</vt:lpstr>
      <vt:lpstr>Talks for future meetings</vt:lpstr>
      <vt:lpstr>Talks for future meetings</vt:lpstr>
      <vt:lpstr>Talks for future meetings</vt:lpstr>
      <vt:lpstr>OXSTAT Newsletter </vt:lpstr>
    </vt:vector>
  </TitlesOfParts>
  <Company>University of Oxford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Chamberlain</dc:creator>
  <cp:lastModifiedBy>llinsell</cp:lastModifiedBy>
  <cp:revision>754</cp:revision>
  <cp:lastPrinted>2017-07-05T13:49:42Z</cp:lastPrinted>
  <dcterms:created xsi:type="dcterms:W3CDTF">2013-07-01T14:42:12Z</dcterms:created>
  <dcterms:modified xsi:type="dcterms:W3CDTF">2018-02-13T13:53:30Z</dcterms:modified>
</cp:coreProperties>
</file>