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0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171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42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80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780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355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079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620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130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423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186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679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783B4-034B-42E5-BAFA-46D671E8570A}" type="datetimeFigureOut">
              <a:rPr lang="en-GB" smtClean="0"/>
              <a:t>02/02/2017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B5E4F-8FE1-4217-8B24-97CC1B469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87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do/socr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635" y="1350095"/>
            <a:ext cx="3474721" cy="347472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261323" y="792899"/>
            <a:ext cx="4205344" cy="2294556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/>
              <a:t>Scan this: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80474" y="792900"/>
            <a:ext cx="4183828" cy="1455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/>
              <a:t>Or go here: </a:t>
            </a:r>
          </a:p>
          <a:p>
            <a:pPr marL="0" indent="0" algn="ctr">
              <a:buNone/>
            </a:pPr>
            <a:r>
              <a:rPr lang="en-GB" sz="3600" dirty="0" smtClean="0">
                <a:hlinkClick r:id="rId3"/>
              </a:rPr>
              <a:t>bit.do/</a:t>
            </a:r>
            <a:r>
              <a:rPr lang="en-GB" sz="3600" dirty="0" err="1" smtClean="0">
                <a:hlinkClick r:id="rId3"/>
              </a:rPr>
              <a:t>socr</a:t>
            </a:r>
            <a:r>
              <a:rPr lang="en-GB" sz="3600" dirty="0" smtClean="0"/>
              <a:t> </a:t>
            </a:r>
            <a:endParaRPr lang="en-GB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5378834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/>
              <a:t>Then enter Room </a:t>
            </a:r>
            <a:r>
              <a:rPr lang="en-GB" sz="3600" dirty="0"/>
              <a:t>Name: </a:t>
            </a:r>
            <a:r>
              <a:rPr lang="en-GB" sz="3600" b="1" dirty="0"/>
              <a:t>MSDLT</a:t>
            </a:r>
          </a:p>
        </p:txBody>
      </p:sp>
    </p:spTree>
    <p:extLst>
      <p:ext uri="{BB962C8B-B14F-4D97-AF65-F5344CB8AC3E}">
        <p14:creationId xmlns:p14="http://schemas.microsoft.com/office/powerpoint/2010/main" val="24387535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1e42b7fc-19a9-4a46-bf35-563ee4e7e649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14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</dc:creator>
  <cp:lastModifiedBy>Jon Mason</cp:lastModifiedBy>
  <cp:revision>5</cp:revision>
  <dcterms:created xsi:type="dcterms:W3CDTF">2016-06-07T08:24:08Z</dcterms:created>
  <dcterms:modified xsi:type="dcterms:W3CDTF">2017-02-02T11:38:29Z</dcterms:modified>
</cp:coreProperties>
</file>