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723" autoAdjust="0"/>
  </p:normalViewPr>
  <p:slideViewPr>
    <p:cSldViewPr snapToGrid="0">
      <p:cViewPr varScale="1">
        <p:scale>
          <a:sx n="100" d="100"/>
          <a:sy n="100" d="100"/>
        </p:scale>
        <p:origin x="37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11/12/2024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11/12/2024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11/12/2024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11/12/2024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11/12/2024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11/12/2024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11/12/2024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11/12/2024</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2025</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dirty="0">
                <a:solidFill>
                  <a:schemeClr val="tx1"/>
                </a:solidFill>
                <a:latin typeface="Calibri" panose="020F0502020204030204" pitchFamily="34" charset="0"/>
                <a:cs typeface="Calibri" panose="020F0502020204030204" pitchFamily="34" charset="0"/>
              </a:rPr>
              <a:t>December</a:t>
            </a:r>
            <a:r>
              <a:rPr lang="en-GB" sz="2800" u="sng" cap="none" dirty="0">
                <a:solidFill>
                  <a:schemeClr val="tx1"/>
                </a:solidFill>
                <a:latin typeface="Calibri" panose="020F0502020204030204" pitchFamily="34" charset="0"/>
                <a:cs typeface="Calibri" panose="020F0502020204030204" pitchFamily="34" charset="0"/>
              </a:rPr>
              <a:t> 2024</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26 June 2025.</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2025.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Head of Division.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9S/R or 10S/R will receive an increase to their salary of £3,155 p.a. (at 1 August 2024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the next exercise opens on Monday 18 November 2024.</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16 January 2025.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3651641"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a:t>
            </a:r>
            <a:endParaRPr lang="en-GB" sz="2800" b="1" strike="sngStrike"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337015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308872"/>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16 January 2025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Head of House (if applicable)</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own nominated research referee of your choice (who may also refer to teaching and/or good citizenship)</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28 February 2025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Head of Department Reference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542925" lvl="1" indent="-276225">
              <a:spcBef>
                <a:spcPts val="0"/>
              </a:spcBef>
              <a:spcAft>
                <a:spcPts val="600"/>
              </a:spcAft>
              <a:buFont typeface="Wingdings" panose="05000000000000000000" pitchFamily="2" charset="2"/>
              <a:buChar char="ü"/>
            </a:pPr>
            <a:endParaRPr lang="en-GB" sz="1600" b="1" dirty="0">
              <a:solidFill>
                <a:schemeClr val="bg1"/>
              </a:solidFill>
              <a:latin typeface="Calibri" panose="020F0502020204030204" pitchFamily="34" charset="0"/>
              <a:cs typeface="Calibri" panose="020F0502020204030204" pitchFamily="34" charset="0"/>
            </a:endParaRPr>
          </a:p>
          <a:p>
            <a:pPr marL="266700" lvl="1">
              <a:spcBef>
                <a:spcPts val="0"/>
              </a:spcBef>
              <a:spcAft>
                <a:spcPts val="600"/>
              </a:spcAft>
            </a:pPr>
            <a:r>
              <a:rPr lang="en-GB" sz="1600" b="1" dirty="0">
                <a:solidFill>
                  <a:schemeClr val="bg1"/>
                </a:solidFill>
                <a:latin typeface="Calibri" panose="020F0502020204030204" pitchFamily="34" charset="0"/>
                <a:cs typeface="Calibri" panose="020F0502020204030204" pitchFamily="34" charset="0"/>
              </a:rPr>
              <a:t>All references should be sent to </a:t>
            </a:r>
            <a:r>
              <a:rPr lang="en-GB" sz="1600" b="1" dirty="0">
                <a:solidFill>
                  <a:schemeClr val="bg1"/>
                </a:solidFill>
                <a:latin typeface="Calibri" panose="020F0502020204030204" pitchFamily="34" charset="0"/>
                <a:cs typeface="Calibri" panose="020F0502020204030204" pitchFamily="34" charset="0"/>
                <a:hlinkClick r:id="rId2"/>
              </a:rPr>
              <a:t>distinctions@medsci.ox.ac.uk</a:t>
            </a:r>
            <a:br>
              <a:rPr lang="en-GB" sz="1600" b="1" dirty="0">
                <a:solidFill>
                  <a:schemeClr val="bg1"/>
                </a:solidFill>
                <a:latin typeface="Calibri" panose="020F0502020204030204" pitchFamily="34" charset="0"/>
                <a:cs typeface="Calibri" panose="020F0502020204030204" pitchFamily="34" charset="0"/>
              </a:rPr>
            </a:br>
            <a:endParaRPr lang="en-GB" sz="1600" b="1"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16 January 2025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rPr>
              <a:t>https://hr.admin.ox.ac.uk/recognition-of-distinction-2025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868</TotalTime>
  <Words>1452</Words>
  <Application>Microsoft Office PowerPoint</Application>
  <PresentationFormat>Widescreen</PresentationFormat>
  <Paragraphs>112</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49</cp:revision>
  <dcterms:created xsi:type="dcterms:W3CDTF">2021-11-17T15:57:25Z</dcterms:created>
  <dcterms:modified xsi:type="dcterms:W3CDTF">2024-12-11T11:34:29Z</dcterms:modified>
</cp:coreProperties>
</file>