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723" autoAdjust="0"/>
  </p:normalViewPr>
  <p:slideViewPr>
    <p:cSldViewPr snapToGrid="0">
      <p:cViewPr varScale="1">
        <p:scale>
          <a:sx n="103" d="100"/>
          <a:sy n="103" d="100"/>
        </p:scale>
        <p:origin x="906"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05/12/2023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05/12/2023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05/12/2023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05/12/2023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05/12/2023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05/12/2023</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4"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2024</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cap="none" dirty="0">
                <a:solidFill>
                  <a:schemeClr val="tx1"/>
                </a:solidFill>
                <a:latin typeface="Calibri" panose="020F0502020204030204" pitchFamily="34" charset="0"/>
                <a:cs typeface="Calibri" panose="020F0502020204030204" pitchFamily="34" charset="0"/>
              </a:rPr>
              <a:t>November 2023</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20 May 2024.</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2024.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 or 10S will receive an increase to their salary of £3,078 p.a. (at 1 August 2023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opens on Monday 27 November 2023.</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18 January 2024.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3651641"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a:t>
            </a:r>
            <a:endParaRPr lang="en-GB" sz="2800" b="1" strike="sngStrike"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337015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262705"/>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18 January 2024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29 February 2024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REFERENCES:</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and obtained by you (who may also refer to teaching and/or good citizenship)</a:t>
            </a:r>
          </a:p>
          <a:p>
            <a:pPr marL="0" lvl="2" indent="0">
              <a:spcAft>
                <a:spcPts val="600"/>
              </a:spcAft>
              <a:buNone/>
            </a:pPr>
            <a:endParaRPr lang="en-GB" sz="800" b="1" dirty="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to </a:t>
            </a:r>
            <a:r>
              <a:rPr lang="en-GB" sz="1600" dirty="0">
                <a:solidFill>
                  <a:schemeClr val="bg1"/>
                </a:solidFill>
                <a:latin typeface="Calibri" panose="020F0502020204030204" pitchFamily="34" charset="0"/>
                <a:cs typeface="Calibri" panose="020F0502020204030204" pitchFamily="34" charset="0"/>
                <a:hlinkClick r:id="rId2"/>
              </a:rPr>
              <a:t>distinctions@medsci.ox.ac.uk</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29 February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hlinkClick r:id="rId3"/>
              </a:rPr>
              <a:t>https://hr.admin.ox.ac.uk/recognition-of-distinction-2024</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714</TotalTime>
  <Words>1445</Words>
  <Application>Microsoft Office PowerPoint</Application>
  <PresentationFormat>Widescreen</PresentationFormat>
  <Paragraphs>113</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44</cp:revision>
  <dcterms:created xsi:type="dcterms:W3CDTF">2021-11-17T15:57:25Z</dcterms:created>
  <dcterms:modified xsi:type="dcterms:W3CDTF">2023-12-05T08:38:30Z</dcterms:modified>
</cp:coreProperties>
</file>